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27-06-2018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155" y="6431749"/>
            <a:ext cx="366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Virksomhedsøkonomi A2 –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7" r="6390"/>
          <a:stretch/>
        </p:blipFill>
        <p:spPr>
          <a:xfrm>
            <a:off x="3354" y="0"/>
            <a:ext cx="1049482" cy="636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27-06-2018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27-06-2018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27-06-2018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56" y="1775001"/>
            <a:ext cx="7947817" cy="2696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97" y="2318798"/>
            <a:ext cx="7973538" cy="196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19" y="1340766"/>
            <a:ext cx="7930670" cy="375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2175"/>
            <a:ext cx="4101085" cy="595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20" y="2225062"/>
            <a:ext cx="7960678" cy="20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315" y="942272"/>
            <a:ext cx="7398148" cy="453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27" y="1658080"/>
            <a:ext cx="7960678" cy="305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29" y="404664"/>
            <a:ext cx="7535804" cy="550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885" y="188640"/>
            <a:ext cx="5928236" cy="59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18</cp:revision>
  <dcterms:created xsi:type="dcterms:W3CDTF">2015-07-14T11:20:10Z</dcterms:created>
  <dcterms:modified xsi:type="dcterms:W3CDTF">2018-06-27T11:56:55Z</dcterms:modified>
</cp:coreProperties>
</file>