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7" r:id="rId2"/>
    <p:sldId id="288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76E7F4-E44F-4836-BCF0-1398846DE9A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70376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E8A9A-43C2-400F-AC7A-632AAA629026}" type="slidenum">
              <a:rPr lang="da-DK" smtClean="0"/>
              <a:pPr/>
              <a:t>1</a:t>
            </a:fld>
            <a:endParaRPr lang="da-DK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E8A9A-43C2-400F-AC7A-632AAA629026}" type="slidenum">
              <a:rPr lang="da-DK" smtClean="0"/>
              <a:pPr/>
              <a:t>2</a:t>
            </a:fld>
            <a:endParaRPr lang="da-DK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E8A9A-43C2-400F-AC7A-632AAA629026}" type="slidenum">
              <a:rPr lang="da-DK" smtClean="0"/>
              <a:pPr/>
              <a:t>3</a:t>
            </a:fld>
            <a:endParaRPr lang="da-DK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E8A9A-43C2-400F-AC7A-632AAA629026}" type="slidenum">
              <a:rPr lang="da-DK" smtClean="0"/>
              <a:pPr/>
              <a:t>4</a:t>
            </a:fld>
            <a:endParaRPr lang="da-DK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8E8A9A-43C2-400F-AC7A-632AAA629026}" type="slidenum">
              <a:rPr lang="da-DK" smtClean="0"/>
              <a:pPr/>
              <a:t>5</a:t>
            </a:fld>
            <a:endParaRPr lang="da-DK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44179-DCF7-447B-9DD2-96AC9AC04E6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8E16C-FB89-4F92-9782-B67CB065780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8D29-F45A-4971-8442-8BDFB14A699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14CDA-0837-4721-A5AA-E97EAB754D9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3AADD-7313-4F9C-8B7B-345EC804EC2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5671F-F3F4-415F-B829-2203745DE00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ECA19-7D40-457F-8910-6655D153612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8A5AA-DBA4-424B-BD99-C9DB9F8777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52225-741B-47DB-897C-E8FA918C1DD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0F48-0064-410D-AFD7-CD5276DBABA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1E45-88AD-4F92-A585-E84FDF866A6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72A47A-9262-4C1B-BDD9-D9919C90327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8236" y="548680"/>
            <a:ext cx="4456052" cy="622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196752"/>
            <a:ext cx="7544568" cy="420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1065" y="787073"/>
            <a:ext cx="5387279" cy="5594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692696"/>
            <a:ext cx="5550702" cy="577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48680"/>
            <a:ext cx="5750119" cy="595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5</Words>
  <Application>Microsoft Office PowerPoint</Application>
  <PresentationFormat>Skærmshow (4:3)</PresentationFormat>
  <Paragraphs>5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AABC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John Jensen</dc:creator>
  <cp:lastModifiedBy>Rikke Detlevsen</cp:lastModifiedBy>
  <cp:revision>38</cp:revision>
  <dcterms:created xsi:type="dcterms:W3CDTF">2010-03-05T11:28:55Z</dcterms:created>
  <dcterms:modified xsi:type="dcterms:W3CDTF">2016-10-31T09:03:46Z</dcterms:modified>
</cp:coreProperties>
</file>