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DF73-2B55-481B-A76C-90C0A4488235}" type="datetimeFigureOut">
              <a:rPr lang="da-DK" smtClean="0"/>
              <a:t>07-11-2016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0BBE-CA9A-44CA-AA83-C5415CEA356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946154" cy="57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107" y="548680"/>
            <a:ext cx="719934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534" y="548680"/>
            <a:ext cx="533479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175" y="1268760"/>
            <a:ext cx="777631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9365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9255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247" y="764704"/>
            <a:ext cx="746622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228" y="692696"/>
            <a:ext cx="73052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445" y="1196752"/>
            <a:ext cx="791705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53" y="908720"/>
            <a:ext cx="79266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791947" cy="486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87201"/>
            <a:ext cx="7700496" cy="35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338" y="910790"/>
            <a:ext cx="7998158" cy="41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18373"/>
            <a:ext cx="4247763" cy="60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920880" cy="25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7504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8280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12</cp:revision>
  <dcterms:created xsi:type="dcterms:W3CDTF">2010-08-05T12:29:50Z</dcterms:created>
  <dcterms:modified xsi:type="dcterms:W3CDTF">2016-11-07T09:58:03Z</dcterms:modified>
</cp:coreProperties>
</file>