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03-08-2012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0"/>
            <a:ext cx="8748463" cy="498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0"/>
            <a:ext cx="8748463" cy="249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-3"/>
            <a:ext cx="6929665" cy="645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2"/>
            <a:ext cx="8748464" cy="313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13</cp:revision>
  <dcterms:created xsi:type="dcterms:W3CDTF">2012-07-25T12:14:28Z</dcterms:created>
  <dcterms:modified xsi:type="dcterms:W3CDTF">2012-08-03T14:27:09Z</dcterms:modified>
</cp:coreProperties>
</file>