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8"/>
  </p:notesMasterIdLst>
  <p:handoutMasterIdLst>
    <p:handoutMasterId r:id="rId19"/>
  </p:handoutMasterIdLst>
  <p:sldIdLst>
    <p:sldId id="839" r:id="rId4"/>
    <p:sldId id="1010" r:id="rId5"/>
    <p:sldId id="1011" r:id="rId6"/>
    <p:sldId id="1012" r:id="rId7"/>
    <p:sldId id="1013" r:id="rId8"/>
    <p:sldId id="1014" r:id="rId9"/>
    <p:sldId id="1015" r:id="rId10"/>
    <p:sldId id="1004" r:id="rId11"/>
    <p:sldId id="999" r:id="rId12"/>
    <p:sldId id="1005" r:id="rId13"/>
    <p:sldId id="1008" r:id="rId14"/>
    <p:sldId id="1016" r:id="rId15"/>
    <p:sldId id="1017" r:id="rId16"/>
    <p:sldId id="1018" r:id="rId1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0FB85AE-F5DD-A9E1-FF73-DD55457E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4" y="546439"/>
            <a:ext cx="8010729" cy="26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01275-FEA8-95A2-2E01-A489E484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97D344-C769-BDD5-4D2F-88135775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28" y="520338"/>
            <a:ext cx="7268782" cy="48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C2108-83F8-5392-A16A-EB87E0F28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2D5E4DA-7D58-149C-8EC7-DC495EF44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96" y="1122589"/>
            <a:ext cx="7266013" cy="25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8D07C-B2BC-85F1-17FE-008561C70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22459D-7799-EB5B-72DA-861387CC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75" y="1190704"/>
            <a:ext cx="7651207" cy="2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1BC62-6E8D-2B4E-36D1-11026CB9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F183E45-9B39-EE3B-DB31-14241326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32" y="323581"/>
            <a:ext cx="6701413" cy="57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585BE-1223-0C77-FF66-B16732DD1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D68B896-3277-51C0-9140-ABBC9988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77" y="510007"/>
            <a:ext cx="7324868" cy="43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F343DD7-C318-3156-74F7-52F500E30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83" y="908720"/>
            <a:ext cx="7281944" cy="37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2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B0EB942-A86D-99EF-783A-26116FED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6" y="912112"/>
            <a:ext cx="7280904" cy="44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7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B40B436-9BB8-4DBA-11F5-D00CEBBF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00" y="1388871"/>
            <a:ext cx="7711762" cy="11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9CE3B83-E76B-9382-DB6C-520AF4A9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86" y="934304"/>
            <a:ext cx="7264623" cy="39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E5C145D-43BA-8050-F891-43CB7DCD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61" y="1192075"/>
            <a:ext cx="7777270" cy="26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BB14AC2-B237-5A5E-0091-813BED119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12" y="124413"/>
            <a:ext cx="4990633" cy="60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6687B5-24F9-15BD-EB26-EBA113542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654" y="2011557"/>
            <a:ext cx="8664691" cy="283488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592B514-1489-BA26-E1DC-C33623ABF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13" y="1187234"/>
            <a:ext cx="7704142" cy="23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889BC67A-B842-3E31-BB8C-361CC06D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44" y="1206296"/>
            <a:ext cx="7707126" cy="21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398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16675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278</cp:revision>
  <cp:lastPrinted>2022-03-08T16:56:00Z</cp:lastPrinted>
  <dcterms:created xsi:type="dcterms:W3CDTF">2012-08-31T07:41:01Z</dcterms:created>
  <dcterms:modified xsi:type="dcterms:W3CDTF">2024-11-11T11:13:48Z</dcterms:modified>
</cp:coreProperties>
</file>