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EAF9C3-33BD-460E-96F5-BF5F022A8DCA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3F29C3-610B-4F65-9339-04438353552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256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265B05-DF5C-48CC-88B5-7E9F90DC56F6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F41C0E-2914-423D-A6F1-45F84FDB111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077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5A382C-6597-4840-851D-4C72B0586AAD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9561F0-AFE4-405D-AE0A-E2553F249B9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057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7122" y="6627168"/>
            <a:ext cx="8336877" cy="230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8995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84368" y="6310749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49105"/>
            <a:ext cx="4176467" cy="2308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AFSÆTNING C, 1. UDGAVE</a:t>
            </a:r>
          </a:p>
        </p:txBody>
      </p:sp>
    </p:spTree>
    <p:extLst>
      <p:ext uri="{BB962C8B-B14F-4D97-AF65-F5344CB8AC3E}">
        <p14:creationId xmlns:p14="http://schemas.microsoft.com/office/powerpoint/2010/main" val="343583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72F89B-5250-48B0-A6EA-C0B56D8B0134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3E2044-7CD3-4DA5-9976-BD812EAB4E1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824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8C7CDC-F9D2-401D-9982-EFFC80B04ADC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3BDB17-35C6-41BF-B75E-8F8D967F2D1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433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59E8A4-A6E6-42B1-BC52-F7EF1E95DD69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D50213-02C6-440B-84CC-24994BD58F0C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141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2B5BD0-353D-4DFC-A27A-B80BFCBBB6FC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20C1DC-1561-4A0E-84BD-94A83C037EF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307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F4DA36-9A89-45A0-B78D-AF5002A9E4F7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CBA226-E90E-40CC-99C3-3116AA214FA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953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6EF27C-4583-44EA-B665-44535B1FC51A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EA28A4-E23A-4C35-9924-D77FB7099F0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303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0D6DA8-7DF1-4D08-A7E8-4E4CD1699F44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47BC86-E727-46AB-B351-203B4F26B46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824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D32482D-381F-441B-BE5A-E7315B62F0BA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5A86728-A83E-4ADE-9E99-51BAA579CBBC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2022460"/>
            <a:ext cx="7953533" cy="24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548676"/>
            <a:ext cx="6047311" cy="5378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2361108"/>
            <a:ext cx="7220961" cy="1652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037" y="1484784"/>
            <a:ext cx="4900342" cy="3501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63" y="1628802"/>
            <a:ext cx="7225725" cy="3477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8" y="332658"/>
            <a:ext cx="7133316" cy="5802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285463"/>
            <a:ext cx="7225725" cy="4110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755" y="617924"/>
            <a:ext cx="6784655" cy="48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651" y="5442051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934" y="2148437"/>
            <a:ext cx="6784655" cy="2703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739" y="1302846"/>
            <a:ext cx="7197141" cy="4020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42" y="2276874"/>
            <a:ext cx="7197141" cy="1981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361" y="548676"/>
            <a:ext cx="7350514" cy="536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Skærmshow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3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</cp:revision>
  <dcterms:created xsi:type="dcterms:W3CDTF">2015-07-14T11:20:10Z</dcterms:created>
  <dcterms:modified xsi:type="dcterms:W3CDTF">2015-08-21T09:13:44Z</dcterms:modified>
</cp:coreProperties>
</file>