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2053" name="Picture 5" descr="K:\6 Trojka\Nye udgaver 2017\PowerPoints - Trojka.dk 2017\Diasmaster\2017-07-07_18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81"/>
            <a:ext cx="952633" cy="686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959723" y="6470561"/>
            <a:ext cx="2388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Organisation – 6.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7892088" cy="22806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688"/>
            <a:ext cx="7550569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42" y="1662943"/>
            <a:ext cx="7909236" cy="301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525" y="977915"/>
            <a:ext cx="7602488" cy="464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5463"/>
            <a:ext cx="7855412" cy="582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05" y="1567927"/>
            <a:ext cx="7913523" cy="32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85" y="908720"/>
            <a:ext cx="7403388" cy="45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063" y="775629"/>
            <a:ext cx="7579148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31" y="1628800"/>
            <a:ext cx="7934957" cy="344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7930670" cy="354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95" y="1600688"/>
            <a:ext cx="7934957" cy="337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81" y="232922"/>
            <a:ext cx="7101879" cy="59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2017-07-12T13:20:13Z</dcterms:modified>
</cp:coreProperties>
</file>