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728" autoAdjust="0"/>
  </p:normalViewPr>
  <p:slideViewPr>
    <p:cSldViewPr>
      <p:cViewPr>
        <p:scale>
          <a:sx n="78" d="100"/>
          <a:sy n="78" d="100"/>
        </p:scale>
        <p:origin x="-1938" y="-7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sidefod 8"/>
          <p:cNvSpPr>
            <a:spLocks noGrp="1"/>
          </p:cNvSpPr>
          <p:nvPr>
            <p:ph type="ftr" sz="quarter" idx="4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13" name="Pladsholder til diasbillede 12"/>
          <p:cNvSpPr>
            <a:spLocks noGrp="1" noRot="1" noChangeAspect="1"/>
          </p:cNvSpPr>
          <p:nvPr>
            <p:ph type="sldImg" idx="2"/>
          </p:nvPr>
        </p:nvSpPr>
        <p:spPr>
          <a:xfrm>
            <a:off x="0" y="0"/>
            <a:ext cx="1196752" cy="9144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423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491"/>
          <a:stretch/>
        </p:blipFill>
        <p:spPr bwMode="auto">
          <a:xfrm>
            <a:off x="0" y="1"/>
            <a:ext cx="561975" cy="3864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95" b="31096"/>
          <a:stretch/>
        </p:blipFill>
        <p:spPr bwMode="auto">
          <a:xfrm>
            <a:off x="-11621" y="3717032"/>
            <a:ext cx="573596" cy="3140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505825" y="6219825"/>
            <a:ext cx="28575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47" y="6662737"/>
            <a:ext cx="1359694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621" y="6668648"/>
            <a:ext cx="1369192" cy="20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2454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CE80F-D1AE-4E54-980A-ADEAE1A16DB9}" type="datetimeFigureOut">
              <a:rPr lang="da-DK" smtClean="0"/>
              <a:t>15-07-2011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F43FF-D20D-4356-84DF-E87CFDADEC0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905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92696"/>
            <a:ext cx="7106791" cy="4759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1188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764704"/>
            <a:ext cx="7079729" cy="4461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437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246" y="1484784"/>
            <a:ext cx="5846068" cy="2553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2596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96752"/>
            <a:ext cx="7007721" cy="3401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0012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980728"/>
            <a:ext cx="6306691" cy="4404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640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052736"/>
            <a:ext cx="6945238" cy="3639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9430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764704"/>
            <a:ext cx="2967102" cy="4797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1768651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</TotalTime>
  <Words>0</Words>
  <Application>Microsoft Office PowerPoint</Application>
  <PresentationFormat>Skærmshow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 </dc:creator>
  <cp:lastModifiedBy>Steffen Bilde Jørgensen</cp:lastModifiedBy>
  <cp:revision>37</cp:revision>
  <dcterms:created xsi:type="dcterms:W3CDTF">2011-03-28T11:51:52Z</dcterms:created>
  <dcterms:modified xsi:type="dcterms:W3CDTF">2011-07-15T07:56:08Z</dcterms:modified>
</cp:coreProperties>
</file>