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9"/>
  </p:notesMasterIdLst>
  <p:handoutMasterIdLst>
    <p:handoutMasterId r:id="rId30"/>
  </p:handoutMasterIdLst>
  <p:sldIdLst>
    <p:sldId id="839" r:id="rId5"/>
    <p:sldId id="879" r:id="rId6"/>
    <p:sldId id="880" r:id="rId7"/>
    <p:sldId id="881" r:id="rId8"/>
    <p:sldId id="882" r:id="rId9"/>
    <p:sldId id="883" r:id="rId10"/>
    <p:sldId id="884" r:id="rId11"/>
    <p:sldId id="899" r:id="rId12"/>
    <p:sldId id="885" r:id="rId13"/>
    <p:sldId id="886" r:id="rId14"/>
    <p:sldId id="887" r:id="rId15"/>
    <p:sldId id="888" r:id="rId16"/>
    <p:sldId id="889" r:id="rId17"/>
    <p:sldId id="898" r:id="rId18"/>
    <p:sldId id="900" r:id="rId19"/>
    <p:sldId id="890" r:id="rId20"/>
    <p:sldId id="901" r:id="rId21"/>
    <p:sldId id="903" r:id="rId22"/>
    <p:sldId id="891" r:id="rId23"/>
    <p:sldId id="892" r:id="rId24"/>
    <p:sldId id="904" r:id="rId25"/>
    <p:sldId id="893" r:id="rId26"/>
    <p:sldId id="905" r:id="rId27"/>
    <p:sldId id="894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skærmbillede, grøn&#10;&#10;AI-genereret indhold kan være ukorrekt.">
            <a:extLst>
              <a:ext uri="{FF2B5EF4-FFF2-40B4-BE49-F238E27FC236}">
                <a16:creationId xmlns:a16="http://schemas.microsoft.com/office/drawing/2014/main" id="{39C0E123-C0EB-BCE0-8FD7-828A285C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7" y="536067"/>
            <a:ext cx="7954353" cy="2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1D90F140-BFA0-9D9F-7984-4B08A9C5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15" y="720924"/>
            <a:ext cx="6482922" cy="47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D2C83B6-BC9E-6713-B767-EEC5BB75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5" y="1238301"/>
            <a:ext cx="6921281" cy="28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9A1BB9B-5DC0-A1E1-F8AF-EFA1B661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56" y="1249201"/>
            <a:ext cx="6889328" cy="32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linje/række, diagram&#10;&#10;AI-genereret indhold kan være ukorrekt.">
            <a:extLst>
              <a:ext uri="{FF2B5EF4-FFF2-40B4-BE49-F238E27FC236}">
                <a16:creationId xmlns:a16="http://schemas.microsoft.com/office/drawing/2014/main" id="{FDB1382D-4892-00DA-3B61-94661BB8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80"/>
          <a:stretch>
            <a:fillRect/>
          </a:stretch>
        </p:blipFill>
        <p:spPr>
          <a:xfrm>
            <a:off x="1633916" y="458653"/>
            <a:ext cx="6429429" cy="5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C01B-B5CA-8456-4B41-168D5F8DD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linje/række, diagram&#10;&#10;AI-genereret indhold kan være ukorrekt.">
            <a:extLst>
              <a:ext uri="{FF2B5EF4-FFF2-40B4-BE49-F238E27FC236}">
                <a16:creationId xmlns:a16="http://schemas.microsoft.com/office/drawing/2014/main" id="{00BBB60C-D2D7-5538-3BE4-3B2955170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07" y="188489"/>
            <a:ext cx="4798058" cy="58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6781CA49-0DBE-4EFB-3031-A3AABD21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13148"/>
            <a:ext cx="7600121" cy="1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63370CC5-D249-A462-9D61-D8C8EBEC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43" y="1237799"/>
            <a:ext cx="6904654" cy="31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49D4FB41-D11C-DB78-9BF4-8446BF2C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2" y="1803788"/>
            <a:ext cx="7605112" cy="19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4C77A64-B919-B664-D5FD-3F74F7C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24" y="505476"/>
            <a:ext cx="6912768" cy="5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A7E0AA30-3BE4-CF6B-5400-A41159EB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15" y="649677"/>
            <a:ext cx="6394449" cy="48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D10CF109-109B-1B81-BA66-B9C85681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4" y="1044476"/>
            <a:ext cx="6423984" cy="38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 descr="Et billede, der indeholder tekst, Font/skrifttype, linje/række, skærmbillede&#10;&#10;AI-genereret indhold kan være ukorrekt.">
            <a:extLst>
              <a:ext uri="{FF2B5EF4-FFF2-40B4-BE49-F238E27FC236}">
                <a16:creationId xmlns:a16="http://schemas.microsoft.com/office/drawing/2014/main" id="{D8B6CCFD-5C54-172D-C78A-9A2C72A7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95" y="1738673"/>
            <a:ext cx="7603269" cy="19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Rektangel&#10;&#10;AI-genereret indhold kan være ukorrekt.">
            <a:extLst>
              <a:ext uri="{FF2B5EF4-FFF2-40B4-BE49-F238E27FC236}">
                <a16:creationId xmlns:a16="http://schemas.microsoft.com/office/drawing/2014/main" id="{B20EABB5-CD02-49C7-9162-764E1FF6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714893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6FC2D66-D61A-ACDE-AD94-3869F66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17969"/>
            <a:ext cx="7599624" cy="24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5AF7DA8C-A222-8DE5-D683-0A854D98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99" y="369334"/>
            <a:ext cx="6569009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F9C1A28B-C451-EEF4-AA9F-460BD022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9" y="629155"/>
            <a:ext cx="7070930" cy="46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5117326F-9ACF-8521-7591-FA9BAD98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2" y="485714"/>
            <a:ext cx="6511229" cy="53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2C380E1C-3EC3-E087-AF5D-E3640736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6" y="1425253"/>
            <a:ext cx="7586974" cy="19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B6957F89-DF92-E11B-5A00-B8165F34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87" y="1442537"/>
            <a:ext cx="7561557" cy="1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EFD9BBA9-EA9D-9B68-8C95-2E9EC9A0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58" y="1463329"/>
            <a:ext cx="7551688" cy="16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38F04AD-5E12-4C66-3E3E-BED85D24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55" y="1837371"/>
            <a:ext cx="7603461" cy="23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EDFEECC0-9EAD-C5ED-16F0-FF297F626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73" y="504776"/>
            <a:ext cx="6527509" cy="50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119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16457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2025-12-06T20:19:28Z</cp:lastPrinted>
  <dcterms:created xsi:type="dcterms:W3CDTF">2012-08-31T07:41:01Z</dcterms:created>
  <dcterms:modified xsi:type="dcterms:W3CDTF">2025-12-21T16:30:14Z</dcterms:modified>
</cp:coreProperties>
</file>