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09B00D-8EF2-4676-B3DE-C8570CE4F58B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40408-F78C-48F4-8A64-E37A3B41AB9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973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DBA7AB-FD59-46BF-95AD-FB81571C9192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7BD74-59B5-43E2-9711-A2DF47E8CFF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80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B628D1-7ED5-4653-A737-03E1285C026E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221CF4-B9D3-4EA1-8B27-9F27C5BA26B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407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7122" y="6627168"/>
            <a:ext cx="8336877" cy="23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8995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49105"/>
            <a:ext cx="4176467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C, 1. UDGAVE</a:t>
            </a:r>
          </a:p>
        </p:txBody>
      </p:sp>
    </p:spTree>
    <p:extLst>
      <p:ext uri="{BB962C8B-B14F-4D97-AF65-F5344CB8AC3E}">
        <p14:creationId xmlns:p14="http://schemas.microsoft.com/office/powerpoint/2010/main" val="361031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C073AF-0A8D-435C-9354-BE77AC7E9A21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EE9B2D-A37D-4A77-8146-1437C476154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184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6747D-153A-4BFC-B3D6-C0B04F528664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7FAA2-A82C-4054-A5C0-89FDA39E1EC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33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2A86EA-EDC3-4914-BCE6-7E7D5F71A196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C9F0C0-446D-4294-B3A3-235BD1BA031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104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2EF5DF-0346-407F-9A9E-908B791FF9A8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2C2ABA-42F9-4459-9F79-C77C33EBD2B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384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6DEE19-20B8-4C6A-AC2A-37ABF9B9A052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074943-20A8-4D4F-8179-6690710BD8F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58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C45310-F72D-4B12-9317-950918237725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0FA68E-171D-4241-B1FD-DB554A4E9BA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74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557C7-0939-49A7-8D23-6BAA5634E80A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3925A-B480-4B40-873C-CB73ECD472F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861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967110D-35DD-4453-883B-C6D8BCD755CA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4D71844-7E53-4BC8-830F-A7E87BF34905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2030580"/>
            <a:ext cx="7948293" cy="2431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124739"/>
            <a:ext cx="7178085" cy="4272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37" y="168533"/>
            <a:ext cx="5841543" cy="6254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00" y="1340766"/>
            <a:ext cx="7178085" cy="412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2658"/>
            <a:ext cx="6080659" cy="582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70" y="1916829"/>
            <a:ext cx="7187613" cy="277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46" y="1560341"/>
            <a:ext cx="7225725" cy="361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92" y="2420892"/>
            <a:ext cx="7201905" cy="19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47" y="1606024"/>
            <a:ext cx="7182849" cy="351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72" y="1484784"/>
            <a:ext cx="7197141" cy="373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64" y="1412775"/>
            <a:ext cx="7178085" cy="391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69" y="2060847"/>
            <a:ext cx="7192377" cy="2367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61" y="2276874"/>
            <a:ext cx="7187613" cy="2029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95" y="618701"/>
            <a:ext cx="6584603" cy="5327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</cp:revision>
  <dcterms:created xsi:type="dcterms:W3CDTF">2015-07-14T11:20:10Z</dcterms:created>
  <dcterms:modified xsi:type="dcterms:W3CDTF">2015-08-21T09:14:42Z</dcterms:modified>
</cp:coreProperties>
</file>