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C7F3D64-DF4D-447E-8354-597D9E61C35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5866CA3-67E6-4010-8088-7BF062EE84F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474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54E8FA-5CBA-428C-81C8-A979337D7FDB}" type="slidenum">
              <a:t>9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ADC759-5244-48C9-B0D2-8973DA53720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8020A7-365F-4ED7-AEB9-33E5DCCE688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013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5DDEFD-D64E-4DA0-8371-9EDBEC68FA1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649E1-5731-451E-9A14-9402E19CCE0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130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9011FE-F381-4228-85C4-CC3D2F31268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EE3765-471A-46FE-94F4-60939DDFEB0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22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27168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9958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49105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C, 1. UDGAVE</a:t>
            </a:r>
          </a:p>
        </p:txBody>
      </p:sp>
    </p:spTree>
    <p:extLst>
      <p:ext uri="{BB962C8B-B14F-4D97-AF65-F5344CB8AC3E}">
        <p14:creationId xmlns:p14="http://schemas.microsoft.com/office/powerpoint/2010/main" val="395649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6AB0DC-1B31-493E-B776-3A71184EFDA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B2B893-1811-4D4D-B3F3-0A63D24EA15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303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14AE61-A9D3-4B23-80E0-050829CBB9C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804310-2482-4B46-A512-1E19D3533C9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350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A02DB5-532B-45C2-9286-361DAABB10F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4625D-9151-40A4-8DE4-1360B4B1872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471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DB84AF-74BF-4B67-BEFD-505DBFFA1FA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2F3655-E600-471D-961F-949A276970A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45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19FD7D-02CB-47B3-B471-2AB1474772F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35F102-D94B-4300-A86F-9399E4A1482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7327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46EC68-98EB-4901-B554-0177DEF4F49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B68164-99B4-46C0-AB1A-CD1307A8811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0680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E65B82-2AD1-45BC-B9DD-65BEA1AE9A8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385A28-5F3D-476A-8EB1-A0D7321A973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915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C2E9D2B-1DE2-4722-A7FC-D4D99FA71DB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19F86C3-D134-48DC-BA64-2AC8E5DD4B6A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859642"/>
            <a:ext cx="7958773" cy="27402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72" y="2492892"/>
            <a:ext cx="7182849" cy="145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353" y="1700811"/>
            <a:ext cx="7216197" cy="3448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76" y="764703"/>
            <a:ext cx="6737975" cy="4898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666" y="1843174"/>
            <a:ext cx="7216197" cy="3000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1052739"/>
            <a:ext cx="6806565" cy="4458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rcRect b="1068"/>
          <a:stretch>
            <a:fillRect/>
          </a:stretch>
        </p:blipFill>
        <p:spPr>
          <a:xfrm>
            <a:off x="2112071" y="134453"/>
            <a:ext cx="5828211" cy="61816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641" y="2400610"/>
            <a:ext cx="7220961" cy="1652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164" y="1340766"/>
            <a:ext cx="7244772" cy="382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306" y="1340766"/>
            <a:ext cx="7201905" cy="4005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</Words>
  <Application>Microsoft Office PowerPoint</Application>
  <PresentationFormat>Skærmshow (4:3)</PresentationFormat>
  <Paragraphs>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2015-08-21T09:12:35Z</dcterms:modified>
</cp:coreProperties>
</file>