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12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12-11-2014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7098779" cy="403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9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6312024" cy="418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6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6494140" cy="492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7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5566048" cy="48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6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5226571" cy="452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4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8532440" cy="341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30</cp:revision>
  <dcterms:created xsi:type="dcterms:W3CDTF">2011-03-28T11:51:52Z</dcterms:created>
  <dcterms:modified xsi:type="dcterms:W3CDTF">2014-11-12T09:59:00Z</dcterms:modified>
</cp:coreProperties>
</file>