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7536D4-6743-4F2C-8171-C47797DF7DC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1EE32-059C-43FD-8171-03CDCBE1196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319870-0813-433A-9EB3-BC5DF3B3D1A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A8966-A24D-471B-ADAB-8BCDE193A92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1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85B94-73B2-4AA4-BAE0-53534DC20F3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BB3EDD-266F-49FE-B8F7-54B3902F83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33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604820"/>
            <a:ext cx="9143999" cy="2531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52633" cy="6857999"/>
          </a:xfrm>
          <a:prstGeom prst="rect">
            <a:avLst/>
          </a:prstGeom>
        </p:spPr>
      </p:pic>
      <p:sp>
        <p:nvSpPr>
          <p:cNvPr id="6" name="Tekstboks 6"/>
          <p:cNvSpPr txBox="1"/>
          <p:nvPr userDrawn="1"/>
        </p:nvSpPr>
        <p:spPr>
          <a:xfrm>
            <a:off x="107504" y="6665033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B, 3. UDGAVE</a:t>
            </a:r>
            <a:endParaRPr lang="da-DK" sz="9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852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ED406-F592-4B0E-A6F6-48BA6F4AC4F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0C0A31-A6DC-4F25-9871-A07B8FB46E3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1FA0E-2751-4EA2-BAFE-DC2E7008C4B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66031-E334-4FF7-BAE6-8AB226A160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16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684089-A613-4FBE-BB52-D2E9161D50C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02587B-9CDA-4770-987B-3ED06F2E68F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84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3CC7A-F921-469C-B7F7-5E979CC5B88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0E72C4-3B2B-4116-BAB6-DF92654CF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7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EBDCE-3120-43EF-9B1D-4F82310BAB5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5E9D2-6FBE-431A-9310-4E5DEECE5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AA113B-6976-46D0-9777-C92FB737A15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5A8D0-8F28-4A12-8C4C-9315FE9467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1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C4245E-217C-4D68-97B6-5D3D41F8ACA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017D4F-8CA7-4413-9D95-46A7D6E265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5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5ED7A8-B8B4-4F79-9A2A-B300D2501C1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C31475-E06B-471D-900C-92785DF99E8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07" y="2051116"/>
            <a:ext cx="7943054" cy="24311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7974491" cy="353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0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33" y="1556792"/>
            <a:ext cx="7885420" cy="347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0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83" y="620688"/>
            <a:ext cx="7784917" cy="525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0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35" y="1604926"/>
            <a:ext cx="7953533" cy="31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0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7</cp:revision>
  <dcterms:created xsi:type="dcterms:W3CDTF">2015-07-14T11:20:10Z</dcterms:created>
  <dcterms:modified xsi:type="dcterms:W3CDTF">2015-08-21T06:52:39Z</dcterms:modified>
</cp:coreProperties>
</file>