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13" y="-1"/>
            <a:ext cx="8582585" cy="522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78" y="404664"/>
            <a:ext cx="8604448" cy="394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6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8532440" cy="61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604448" cy="376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9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08" y="332656"/>
            <a:ext cx="8554392" cy="457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9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8" y="332656"/>
            <a:ext cx="8604448" cy="39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9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604448" cy="393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9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8606250" cy="501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9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7" y="332656"/>
            <a:ext cx="8535132" cy="474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2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332656"/>
            <a:ext cx="8456549" cy="541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137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6</cp:revision>
  <dcterms:created xsi:type="dcterms:W3CDTF">2013-07-10T16:41:00Z</dcterms:created>
  <dcterms:modified xsi:type="dcterms:W3CDTF">2013-08-02T15:11:49Z</dcterms:modified>
</cp:coreProperties>
</file>