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1" r:id="rId1"/>
    <p:sldMasterId id="2147484046" r:id="rId2"/>
    <p:sldMasterId id="2147484014" r:id="rId3"/>
    <p:sldMasterId id="2147483989" r:id="rId4"/>
  </p:sldMasterIdLst>
  <p:notesMasterIdLst>
    <p:notesMasterId r:id="rId29"/>
  </p:notesMasterIdLst>
  <p:handoutMasterIdLst>
    <p:handoutMasterId r:id="rId30"/>
  </p:handoutMasterIdLst>
  <p:sldIdLst>
    <p:sldId id="839" r:id="rId5"/>
    <p:sldId id="881" r:id="rId6"/>
    <p:sldId id="882" r:id="rId7"/>
    <p:sldId id="883" r:id="rId8"/>
    <p:sldId id="884" r:id="rId9"/>
    <p:sldId id="885" r:id="rId10"/>
    <p:sldId id="886" r:id="rId11"/>
    <p:sldId id="887" r:id="rId12"/>
    <p:sldId id="888" r:id="rId13"/>
    <p:sldId id="889" r:id="rId14"/>
    <p:sldId id="890" r:id="rId15"/>
    <p:sldId id="891" r:id="rId16"/>
    <p:sldId id="892" r:id="rId17"/>
    <p:sldId id="893" r:id="rId18"/>
    <p:sldId id="894" r:id="rId19"/>
    <p:sldId id="895" r:id="rId20"/>
    <p:sldId id="896" r:id="rId21"/>
    <p:sldId id="897" r:id="rId22"/>
    <p:sldId id="898" r:id="rId23"/>
    <p:sldId id="899" r:id="rId24"/>
    <p:sldId id="900" r:id="rId25"/>
    <p:sldId id="901" r:id="rId26"/>
    <p:sldId id="902" r:id="rId27"/>
    <p:sldId id="903" r:id="rId28"/>
  </p:sldIdLst>
  <p:sldSz cx="9144000" cy="6858000" type="screen4x3"/>
  <p:notesSz cx="6797675" cy="9928225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838">
          <p15:clr>
            <a:srgbClr val="A4A3A4"/>
          </p15:clr>
        </p15:guide>
        <p15:guide id="2" pos="76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4"/>
    <a:srgbClr val="99CC00"/>
    <a:srgbClr val="669900"/>
    <a:srgbClr val="FF9900"/>
    <a:srgbClr val="FF5050"/>
    <a:srgbClr val="009900"/>
    <a:srgbClr val="FF0000"/>
    <a:srgbClr val="FF66CC"/>
    <a:srgbClr val="7A8FBA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Ingen typografi, intet git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4744" autoAdjust="0"/>
  </p:normalViewPr>
  <p:slideViewPr>
    <p:cSldViewPr>
      <p:cViewPr varScale="1">
        <p:scale>
          <a:sx n="74" d="100"/>
          <a:sy n="74" d="100"/>
        </p:scale>
        <p:origin x="1642" y="77"/>
      </p:cViewPr>
      <p:guideLst>
        <p:guide orient="horz" pos="3838"/>
        <p:guide pos="768"/>
        <p:guide pos="54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46"/>
    </p:cViewPr>
  </p:sorterViewPr>
  <p:notesViewPr>
    <p:cSldViewPr>
      <p:cViewPr varScale="1">
        <p:scale>
          <a:sx n="55" d="100"/>
          <a:sy n="55" d="100"/>
        </p:scale>
        <p:origin x="2453" y="58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34B6A0B8-9EB3-4B3D-9968-23E3467E3CD4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2"/>
            <a:ext cx="2946190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87" y="2"/>
            <a:ext cx="2946189" cy="496729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14956"/>
            <a:ext cx="4983903" cy="44689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499"/>
            <a:ext cx="2946190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defTabSz="914493">
              <a:defRPr sz="1200"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87" y="9431499"/>
            <a:ext cx="2946189" cy="49672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25" tIns="45763" rIns="91525" bIns="45763" numCol="1" anchor="b" anchorCtr="0" compatLnSpc="1">
            <a:prstTxWarp prst="textNoShape">
              <a:avLst/>
            </a:prstTxWarp>
          </a:bodyPr>
          <a:lstStyle>
            <a:lvl1pPr algn="r" defTabSz="914493">
              <a:defRPr sz="1200">
                <a:cs typeface="+mn-cs"/>
              </a:defRPr>
            </a:lvl1pPr>
          </a:lstStyle>
          <a:p>
            <a:pPr>
              <a:defRPr/>
            </a:pPr>
            <a:fld id="{98E43643-EBDB-4162-9EF2-C969BED7B01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16EA18-EC2D-AB68-7F93-89A7AFD6A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Gill Sans MT" panose="020B0502020104020203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749773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F1598-6027-9CDF-8981-941FF694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70B598A-7B21-FD81-874C-9320BD81C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00383F40-1EE1-D498-55B1-F11D0EBA4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E5DE952-7CE0-6207-4CE5-82192EA71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72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B373412-7242-D001-130F-230537CD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81303DA-3A2F-7B77-7A51-7F64CC67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5323D105-814F-0236-82D5-FB6D56A4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9455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69AA0-B4C8-AA2F-A4B2-98B02D72E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B284E1-C8DA-5C4A-A0B6-65C97FF072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23E844D-2611-4294-D890-EE102F4E2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1F6A64D-AD3F-AE9E-FA76-2FE207CAC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909D060-7BC5-7E67-75CB-011520C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5A22FFC-E518-5C0E-75A0-E59E1397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778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0A2BE3-FF27-54C5-B2E5-7992FF92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5FFD337D-AD55-4B81-3E74-99A972EED8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AAF4149-ADA0-09E1-B850-595BD2A822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30CBFDE-A1F6-C8FA-0290-8E169A02E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ED34035-0433-5D0C-DDF9-6ADFB949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1AD13832-FCE3-452D-CD44-40C8EC3A3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7685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A5317C-D46D-8360-F4DA-02F1311A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8D5392A-49FE-061E-294F-6F69BBF329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48232CE-B481-4B0D-16B6-C66606EB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4533AB8-E95E-EA4A-4EB8-C83A0E1A9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E1093C8-EBC6-FC81-2667-D6B8CB58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02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A3A2A7CD-A093-EF2A-DF56-BCA22B6E0E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F2BE70B-2F0B-4DA7-635F-D57CFF1B63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A777ABA-DCBF-B82A-7A1B-FD36E5E99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54007FB-DE5D-CDF1-0046-207CD2541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8067E02-3BFB-202E-3C75-DBAD73B44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522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5331D0-875D-70CF-25C6-C2109A828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346199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BEB831-FB98-62BC-77C3-080073C346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F1B37E5-69A0-F60E-073C-3680D78C1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FAFC7F-8A45-178B-D0B2-4018BD40B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8A4C90A-7800-C355-249D-479DA73A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DA23EA-401B-D95B-2232-72B308C44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9119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D8CC76-F76F-ABD8-FF85-0CADB625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3C5A89B-417B-092D-6405-EF1ED7BBB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717331-6715-DCD5-9C8D-C83CB9BB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951A385-4F7F-246D-8693-1C3519EB0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181E63A-8B2C-872C-FA5F-5FD7C43BF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2260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D9FF29-F489-D08D-A32A-E165C90A5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F6A92B9-BC45-71B7-90B5-AE16D17BE5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86AFA97-5E59-0A7E-B92F-87B9E4430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02BD506-A7F5-2BE0-BFF1-724F15524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5FA2327-0DC8-704B-658E-49E9CCE3D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66655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C87B07-6744-6CFB-D065-F76796E3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7496630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8CC8F8-812C-D2AB-4CED-9FA3DFA3D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412E265-033B-DCC3-1853-E6B2E19719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15D0D3D-2DE5-9142-C495-7F87F6FD2D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114CEA4-0FA9-543C-7D3A-860500EC1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25B82B-B2F4-F5EF-EE2F-C7A8615A7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C4DCD04-D746-5898-88D6-C94AD66F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32692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D6427-01A9-B1D0-9050-6C397C955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1E24E8-1101-2E3D-C21A-A43A0CB4B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AF45898-0560-3BEF-0D8F-6FFECC0F41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76F4BFC-8E56-B71C-3B7B-F7188D13A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A1B16C43-9B78-2DF6-2756-0F6D3F4EE2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6E1011AF-822F-AF52-B8C9-33094BFB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A671A43-AAC0-234B-9F18-FFDC2EED9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C4FC47-678B-D11A-A0AD-272B289D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59176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D6E8FF-B2BA-E992-72F1-BBE135FA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17180AFD-0596-064D-48A6-DF471B2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45862D-7312-ECEE-56E0-F3545BFB2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D6A4C58-B34B-16EB-A58F-91C01D46E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052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1D0DA33-1EEA-B75F-D60C-364B35A2F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C9E94ED5-EC0C-AEF9-3D08-ECF1CF707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686A7723-8620-932B-AED1-A72058721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13162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6FCE74-DDD5-828D-7582-B7EEF9AA1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757022-83E1-E367-7083-D4E8965C8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2E6E5E3-F6F6-80C3-0BF5-C3D74C05E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8B1FE55-0A84-2FBF-4415-0ADFA7F4C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BE21E2C-2A7E-9271-14ED-13C1CEACA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0E51A51-1992-B41A-01FB-753C8A61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5097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D111C8-D275-33F5-7CB7-2D23A94DB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26D22F6-BA59-28E1-BC72-7847D37285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9394FC5-4914-46C9-91C4-D614E93F0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C417B19B-CBDF-3207-EFA8-A75E2D882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8298C78-5FE8-2267-ED97-54881A4FA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D87D83E5-F8E5-F679-E4BA-E5471A69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5626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D4D724-4725-2975-2654-631733ECE8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4CB978D-13D7-55DB-0ED9-E0721E47E7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33C3EE5-72C5-D575-957D-188F45B42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89B3706-4E0C-1957-DF01-B646ABA07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FC33852-3DC6-3836-503F-A48F4C79C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135570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F0FCC6D-E824-09BF-57FE-025A310471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64A407E-9EDC-0855-E008-9D32488111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0BA52BF-4ACA-A866-A707-DB454041F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B9EECB-BAB8-C031-4233-76193F0B0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540B415-5CEF-AC2B-F622-5D95C7D05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542211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EC3D74-0831-486C-5050-0D51DDB3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08066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typografi i masteren</a:t>
            </a:r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/>
              <a:t>Klik for at redigere titeltypografi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/>
              <a:t>Klik for at redigere typografi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F5754-570D-4CAB-D08A-37BC74464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079123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C6868E-891F-313C-3779-6D450E9F5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CE83D06-A06C-4BAB-0893-52B3EAC44E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3D645B2-FB3C-1CCE-3C3C-4887E262E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20D778F-7EB2-1963-B9D9-C1CDFB11E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1EE73B8-D13A-CF7A-4058-BE1026F63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445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64BCE-7FBC-2C8B-D915-867FC7ABB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8350-9306-4B21-A0F0-3ACDEA977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6D53884-BF06-6363-28F2-F0513D854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1B81AC4-9C1C-D094-7442-9E2C856E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85FABDD-EC50-7B4A-28C8-21A843D57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8693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66CFB-5CF8-1769-7336-425FF9D69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61CDCAA-E3FB-F983-E17A-A30554F9F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C9BD934-A1E1-180A-FE1D-C9A54146C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800117D-21D1-342B-FE94-7195FA7BC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071EA91-DBE8-643C-FB31-109D1022E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5682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B94BC6-12EA-58EA-1ED7-167A3293F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1EB133-F4C6-6468-7497-BF64107A05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A9CD5F-C212-C2CC-7382-3AFD96F5F7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E4A5781-2BF7-B173-ACAC-021B8F2D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8B79739-DC36-D044-9C4C-6FB8CE4C1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AD84EDD-27E2-9A3D-BB79-9E1F0AC31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442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EC220D-966F-CA86-ECA0-E78565A67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15F2E63-7376-53C2-BC0D-63CD598A18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42E346F-1974-36D2-025A-D8BE6EB8C4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9311027-E606-C3D4-3C83-5F90B07671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E8250ACC-E416-AD2F-CD81-F9F3AC5DAC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69540B2-5F45-1151-19AA-FFA0317C7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5565E355-2A48-2490-B666-BCD1A30C6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E04884F-B8C9-0618-0159-A2BCB0858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70911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4412A02A-11A0-8E9F-E62C-19B0AE4BFF2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4292356" y="1994550"/>
            <a:ext cx="574431" cy="9152468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DDA2DD82-C4D7-92BF-4CB7-0AB2B2D5C5C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101" y="-3464"/>
            <a:ext cx="702624" cy="6817921"/>
          </a:xfrm>
          <a:prstGeom prst="rect">
            <a:avLst/>
          </a:prstGeom>
        </p:spPr>
      </p:pic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5B523A9-28CC-1B5A-E701-95FDD0E53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65125"/>
            <a:ext cx="761575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0DAD81D-E8AB-528A-1B5A-16CE63F153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9592" y="1825625"/>
            <a:ext cx="761575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E7786579-5EBF-1942-BF8F-F13EA95ECA51}"/>
              </a:ext>
            </a:extLst>
          </p:cNvPr>
          <p:cNvSpPr txBox="1"/>
          <p:nvPr userDrawn="1"/>
        </p:nvSpPr>
        <p:spPr>
          <a:xfrm>
            <a:off x="590550" y="6433294"/>
            <a:ext cx="32613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Projektledelse 3. udgave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7482B26-5026-A978-215D-919D25A8A807}"/>
              </a:ext>
            </a:extLst>
          </p:cNvPr>
          <p:cNvSpPr txBox="1"/>
          <p:nvPr userDrawn="1"/>
        </p:nvSpPr>
        <p:spPr>
          <a:xfrm>
            <a:off x="6343798" y="6422558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tabLst>
                <a:tab pos="3060065" algn="ctr"/>
                <a:tab pos="6120130" algn="r"/>
              </a:tabLst>
            </a:pPr>
            <a:r>
              <a:rPr lang="da-DK" sz="1800" b="1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Trojka</a:t>
            </a:r>
            <a:endParaRPr lang="da-DK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21E7BC00-BE52-1E55-42DA-8E5A4DA08ACD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 t="567" b="413"/>
          <a:stretch>
            <a:fillRect/>
          </a:stretch>
        </p:blipFill>
        <p:spPr>
          <a:xfrm>
            <a:off x="-11724" y="2003590"/>
            <a:ext cx="709247" cy="2721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302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58" r:id="rId2"/>
    <p:sldLayoutId id="2147484045" r:id="rId3"/>
    <p:sldLayoutId id="214748404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150761AA-0493-F17B-944E-FCDDA97D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B3ED9D6-7150-3479-3A43-3D081839A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57B3E7-B9D6-6877-4E05-7B2872CB4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5A384D-FE28-4ADB-9DD8-B7F53BA112A9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ECBA961-901A-5DBF-0BB2-01D69B436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7961528-4DC7-19A5-44A1-2E981D00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A648B-41FD-46C8-B4E8-54CB88E309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6647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824FE591-46FE-0323-0466-20EDA2615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91C6742-F64F-8FE8-2BAF-017FF04DD7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F45558-EA6D-EB77-24B8-F2BB686C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EB9F1-7BBC-49CC-96B2-CB3F590F16C0}" type="datetimeFigureOut">
              <a:rPr lang="da-DK" smtClean="0"/>
              <a:t>27-08-2025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8C84DE8-6C0D-B1AF-D17A-61446995B4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4126EA9-A7B0-5856-9B94-FE70BF162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121E-A197-4B00-A155-6C70629EC44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145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br>
              <a:rPr lang="da-DK"/>
            </a:br>
            <a:br>
              <a:rPr lang="da-DK"/>
            </a:br>
            <a:r>
              <a:rPr lang="da-DK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028" name="Picture 8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05488"/>
            <a:ext cx="2236787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med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78A293E-4AAC-1860-528A-3A1A16FD97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16" y="521847"/>
            <a:ext cx="7972975" cy="261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1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E8835B47-BFCD-D020-7B4B-89FDFD4F5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04" y="985165"/>
            <a:ext cx="7928853" cy="273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643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3666E482-6AF9-318C-54E4-260E207E2E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96" y="1255510"/>
            <a:ext cx="7953922" cy="122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8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B3F18DEE-192F-0485-01AC-320B2EF37A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09" y="607606"/>
            <a:ext cx="7949046" cy="512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844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8AF0E2A-D4E8-588E-E6C1-08B7DB31F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17" y="1256472"/>
            <a:ext cx="7917228" cy="272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498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60DDEACA-E6D1-B37E-CDCF-D0B850AF8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874" y="1282172"/>
            <a:ext cx="7944571" cy="138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117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26955ECD-792B-7138-FACE-C0CD098F3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217" y="908720"/>
            <a:ext cx="7927619" cy="39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56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:a16="http://schemas.microsoft.com/office/drawing/2014/main" id="{DF39134E-30F2-9508-8F5F-C513F60BF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08" y="1287624"/>
            <a:ext cx="7871856" cy="310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044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BD0975A7-6FB8-38D9-EBDF-7AB44007D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46" y="1291257"/>
            <a:ext cx="7897090" cy="396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572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59EA5918-312A-1D03-260F-7B0E61F80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37" y="1312372"/>
            <a:ext cx="7886699" cy="388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9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D85FDC87-5CE1-4455-B3A8-3472E39BD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845" y="1294663"/>
            <a:ext cx="7958773" cy="923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34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A76F8211-EFFA-D3E8-FF76-0AF23A3D3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22" y="1202855"/>
            <a:ext cx="8010223" cy="1623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875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30F4BC5-9308-A764-CAEB-C4C382860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14" y="1265883"/>
            <a:ext cx="7929331" cy="164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6791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C6E475B-0821-4599-415D-DDF76C194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56" y="1253091"/>
            <a:ext cx="7930371" cy="113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6877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E1E22738-2CE6-7798-14B5-4886F5F9A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46" y="1291650"/>
            <a:ext cx="7886699" cy="370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840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2A6ECCE6-2497-EC7F-BF02-624069481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857" y="1259991"/>
            <a:ext cx="7899198" cy="168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3BC8891C-1974-F078-0D60-AF865AE5F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438" y="1261730"/>
            <a:ext cx="7923789" cy="1513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44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17C62D0C-BB81-EAE0-DBB0-22BBEAC60A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53" y="520367"/>
            <a:ext cx="7954155" cy="504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900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8C2F158A-1FB9-0DB7-8E5B-4FA96FFCD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450" y="1183804"/>
            <a:ext cx="8053033" cy="166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13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7627065F-3C13-206A-EE23-C3F4F3255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923" y="1211877"/>
            <a:ext cx="7984418" cy="1240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9044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EC96DF9C-6FCB-4620-8D4A-CB15FDC74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254" y="199949"/>
            <a:ext cx="7954154" cy="577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64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0E52FA41-B92F-80A4-F947-390E65AF0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906" y="1241309"/>
            <a:ext cx="7942042" cy="143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61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6D64DCFC-4E17-857C-BE66-3E3C4AC330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220381"/>
            <a:ext cx="6538527" cy="58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5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E7B89DFF-5F9E-EE89-1946-DE9CB4F8B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010" y="198302"/>
            <a:ext cx="7294272" cy="582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313859"/>
      </p:ext>
    </p:extLst>
  </p:cSld>
  <p:clrMapOvr>
    <a:masterClrMapping/>
  </p:clrMapOvr>
</p:sld>
</file>

<file path=ppt/theme/theme1.xml><?xml version="1.0" encoding="utf-8"?>
<a:theme xmlns:a="http://schemas.openxmlformats.org/drawingml/2006/main" name="3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rugerdefineret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Brugerdefineret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HD(O-MM) seminar 12b 27-11-2012</Template>
  <TotalTime>16553</TotalTime>
  <Words>0</Words>
  <Application>Microsoft Office PowerPoint</Application>
  <PresentationFormat>Skærmshow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24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Calibri Light</vt:lpstr>
      <vt:lpstr>Gill Sans MT</vt:lpstr>
      <vt:lpstr>Times New Roman</vt:lpstr>
      <vt:lpstr>Verdana</vt:lpstr>
      <vt:lpstr>3_Brugerdefineret design</vt:lpstr>
      <vt:lpstr>Brugerdefineret design</vt:lpstr>
      <vt:lpstr>1_Brugerdefineret design</vt:lpstr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Dansk Landbrugsrådgivning, Landscentret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Administrator</dc:creator>
  <dc:description>Præsentation af Aalborg Universitet gennem nøgletal</dc:description>
  <cp:lastModifiedBy>Niels Vestergaard Olsen</cp:lastModifiedBy>
  <cp:revision>256</cp:revision>
  <cp:lastPrinted>2025-07-01T13:09:51Z</cp:lastPrinted>
  <dcterms:created xsi:type="dcterms:W3CDTF">2012-08-31T07:41:01Z</dcterms:created>
  <dcterms:modified xsi:type="dcterms:W3CDTF">2025-08-27T12:24:19Z</dcterms:modified>
</cp:coreProperties>
</file>