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03-07-2018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643474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03-07-2018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827560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03-07-2018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181959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03-07-2018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682333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03-07-2018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300408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03-07-2018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03-07-2018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03-07-2018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03-07-2018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03-07-2018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03-07-2018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67973" cy="6858000"/>
          </a:xfrm>
          <a:prstGeom prst="rect">
            <a:avLst/>
          </a:prstGeom>
        </p:spPr>
      </p:pic>
      <p:pic>
        <p:nvPicPr>
          <p:cNvPr id="1029" name="Picture 5" descr="K:\6 Trojka\Nye udgaver 2017\PowerPoints - Trojka.dk 2017\Diasmaster\2017-07-19_1906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6276724"/>
            <a:ext cx="9164979" cy="59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 dirty="0"/>
          </a:p>
        </p:txBody>
      </p:sp>
      <p:sp>
        <p:nvSpPr>
          <p:cNvPr id="2" name="Tekstboks 1"/>
          <p:cNvSpPr txBox="1"/>
          <p:nvPr userDrawn="1"/>
        </p:nvSpPr>
        <p:spPr>
          <a:xfrm>
            <a:off x="1043608" y="6402496"/>
            <a:ext cx="260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Afsætning A2 – 4. udgave</a:t>
            </a:r>
            <a:endParaRPr lang="da-DK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3765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03-07-2018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03-07-2018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03-07-2018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03-07-2018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03-07-2018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03-07-2018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961368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03-07-2018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902083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03-07-2018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50049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03-07-2018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984754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03-07-2018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101235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03-07-2018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53620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03-07-2018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710987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03-07-2018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rPr/>
              <a:pPr lvl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pPr/>
              <a:t>03-07-2018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Overskrif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700808"/>
            <a:ext cx="7947817" cy="2687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1-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88640"/>
            <a:ext cx="6555068" cy="60082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1-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484784"/>
            <a:ext cx="7934957" cy="33094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1-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484784"/>
            <a:ext cx="7934957" cy="33823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1-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88640"/>
            <a:ext cx="7748717" cy="59415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1-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052736"/>
            <a:ext cx="7911617" cy="4205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556792"/>
            <a:ext cx="7947817" cy="33008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1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628800"/>
            <a:ext cx="7947817" cy="3095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1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484784"/>
            <a:ext cx="7934957" cy="34337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1-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620688"/>
            <a:ext cx="7910665" cy="5081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1-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628800"/>
            <a:ext cx="7960678" cy="31336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1-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88640"/>
            <a:ext cx="7335274" cy="59615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1-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060848"/>
            <a:ext cx="7934957" cy="2387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1-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836712"/>
            <a:ext cx="7644404" cy="46631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0</Words>
  <Application>Microsoft Office PowerPoint</Application>
  <PresentationFormat>Skærmshow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14</vt:i4>
      </vt:variant>
    </vt:vector>
  </HeadingPairs>
  <TitlesOfParts>
    <vt:vector size="16" baseType="lpstr">
      <vt:lpstr>Kontortema</vt:lpstr>
      <vt:lpstr>Brugerdefineret design</vt:lpstr>
      <vt:lpstr>Dias nummer 1</vt:lpstr>
      <vt:lpstr>Dias nummer 2</vt:lpstr>
      <vt:lpstr>Dias nummer 3</vt:lpstr>
      <vt:lpstr>Dias nummer 4</vt:lpstr>
      <vt:lpstr>Dias nummer 5</vt:lpstr>
      <vt:lpstr>Dias nummer 6</vt:lpstr>
      <vt:lpstr>Dias nummer 7</vt:lpstr>
      <vt:lpstr>Dias nummer 8</vt:lpstr>
      <vt:lpstr>Dias nummer 9</vt:lpstr>
      <vt:lpstr>Dias nummer 10</vt:lpstr>
      <vt:lpstr>Dias nummer 11</vt:lpstr>
      <vt:lpstr>Dias nummer 12</vt:lpstr>
      <vt:lpstr>Dias nummer 13</vt:lpstr>
      <vt:lpstr>Dias nummer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</cp:lastModifiedBy>
  <cp:revision>16</cp:revision>
  <dcterms:created xsi:type="dcterms:W3CDTF">2015-07-14T11:20:10Z</dcterms:created>
  <dcterms:modified xsi:type="dcterms:W3CDTF">2018-07-03T06:49:28Z</dcterms:modified>
</cp:coreProperties>
</file>