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10" y="1780100"/>
            <a:ext cx="7943531" cy="24049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58" y="1657571"/>
            <a:ext cx="7926383" cy="305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7180"/>
            <a:ext cx="7973538" cy="288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12" y="1451856"/>
            <a:ext cx="7947817" cy="35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7964965" cy="326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76" y="1554839"/>
            <a:ext cx="7960678" cy="322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83401"/>
            <a:ext cx="7977825" cy="303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91" y="1692893"/>
            <a:ext cx="7969252" cy="292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71" y="1682740"/>
            <a:ext cx="7896375" cy="300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01" y="1683114"/>
            <a:ext cx="7904949" cy="30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37" y="1461878"/>
            <a:ext cx="7900662" cy="343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1" y="1584872"/>
            <a:ext cx="7947817" cy="3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03" y="1739565"/>
            <a:ext cx="7819212" cy="28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922096" cy="371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75" y="1412776"/>
            <a:ext cx="7969252" cy="37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92" y="1530194"/>
            <a:ext cx="7913523" cy="327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32241"/>
            <a:ext cx="7952104" cy="312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47" y="1628800"/>
            <a:ext cx="7956391" cy="30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Skærmshow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18</vt:i4>
      </vt:variant>
    </vt:vector>
  </HeadingPairs>
  <TitlesOfParts>
    <vt:vector size="20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2017-07-12T09:04:55Z</dcterms:modified>
</cp:coreProperties>
</file>