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35"/>
  </p:notesMasterIdLst>
  <p:handoutMasterIdLst>
    <p:handoutMasterId r:id="rId36"/>
  </p:handoutMasterIdLst>
  <p:sldIdLst>
    <p:sldId id="838" r:id="rId4"/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906" r:id="rId13"/>
    <p:sldId id="841" r:id="rId14"/>
    <p:sldId id="888" r:id="rId15"/>
    <p:sldId id="889" r:id="rId16"/>
    <p:sldId id="890" r:id="rId17"/>
    <p:sldId id="891" r:id="rId18"/>
    <p:sldId id="892" r:id="rId19"/>
    <p:sldId id="893" r:id="rId20"/>
    <p:sldId id="894" r:id="rId21"/>
    <p:sldId id="895" r:id="rId22"/>
    <p:sldId id="844" r:id="rId23"/>
    <p:sldId id="896" r:id="rId24"/>
    <p:sldId id="897" r:id="rId25"/>
    <p:sldId id="898" r:id="rId26"/>
    <p:sldId id="899" r:id="rId27"/>
    <p:sldId id="900" r:id="rId28"/>
    <p:sldId id="901" r:id="rId29"/>
    <p:sldId id="902" r:id="rId30"/>
    <p:sldId id="843" r:id="rId31"/>
    <p:sldId id="903" r:id="rId32"/>
    <p:sldId id="904" r:id="rId33"/>
    <p:sldId id="905" r:id="rId34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06-10-2023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06-10-2023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06-10-2023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06-10-2023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06-10-2023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06-10-2023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92DEE70-96CF-25B2-7A33-2EE00DEF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07" y="2318314"/>
            <a:ext cx="7562825" cy="22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5434D1B-E314-09AB-5999-A3A75F0AF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44824"/>
            <a:ext cx="801693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8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1D71D84-1C79-1A02-1074-49B548EFA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36" y="2143181"/>
            <a:ext cx="7607030" cy="222031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15D404E-6466-2531-1762-E1E4D6667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4" y="1042911"/>
            <a:ext cx="7655668" cy="40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609DEE3-A9EF-A85F-9F8F-EA8420109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45" y="56894"/>
            <a:ext cx="7607030" cy="610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0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D6F0777-0A23-A982-7B63-409DC5263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04664"/>
            <a:ext cx="6984776" cy="54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7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A41A051-D73B-9972-1BFE-ED19D7163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10" y="180191"/>
            <a:ext cx="6157980" cy="59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0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8F62FC5-4AF3-DE08-EAB4-520E7493B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52" y="1054573"/>
            <a:ext cx="4147282" cy="444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0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74BB3FC-63FF-8723-3C84-D74AC777F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8" y="2144530"/>
            <a:ext cx="7636213" cy="17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4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2178A1B-2536-4A62-ECE7-C96ACF762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3" y="2162419"/>
            <a:ext cx="7622062" cy="11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981123E-E3D6-E5D7-D039-8D0D6987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90" y="477698"/>
            <a:ext cx="7082408" cy="51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59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151E7B8-7885-D54A-178E-DF07C69FA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90" y="2182940"/>
            <a:ext cx="7681987" cy="16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4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8708694-17B5-3A2E-1F47-D645AA88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75" y="2158613"/>
            <a:ext cx="7604250" cy="26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A2E548-703F-ED26-3EA6-E1A7DE7D7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43" y="1552969"/>
            <a:ext cx="7688034" cy="29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4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37A1D1B-FABB-376D-7C53-4151A81D4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43" y="1124744"/>
            <a:ext cx="7697761" cy="420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78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9DC413B-9DE3-A66D-57C0-4720EAD38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73" y="476672"/>
            <a:ext cx="7697761" cy="53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54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0B6555B-697E-0726-4B60-61AB6688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66" y="295620"/>
            <a:ext cx="6951914" cy="58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1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61BBAE0-2EAA-DD51-FABC-19AFABA6F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52" y="717931"/>
            <a:ext cx="4195920" cy="50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11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E4980D0-0382-D433-A159-794792B2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69" y="836712"/>
            <a:ext cx="7583295" cy="467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7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970FC42-F73B-0947-13F1-CD9503846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86" y="1557656"/>
            <a:ext cx="7746774" cy="27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47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03F248E-9081-777E-AB1D-1D957DC4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12" y="1563504"/>
            <a:ext cx="7738375" cy="30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93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E6E2F2E-6E0E-77A0-65CE-57018DC69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117"/>
          <a:stretch/>
        </p:blipFill>
        <p:spPr>
          <a:xfrm>
            <a:off x="2665348" y="1597664"/>
            <a:ext cx="4144014" cy="30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1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4B04D5-B71D-97C7-99E8-FCE1C4F08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90"/>
          <a:stretch/>
        </p:blipFill>
        <p:spPr>
          <a:xfrm>
            <a:off x="2675076" y="1604347"/>
            <a:ext cx="4144014" cy="30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B8BD06D-444B-1D79-4AF2-38FBB647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255" y="1279117"/>
            <a:ext cx="4068908" cy="44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76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91472C6-F75B-7ECB-5D67-F452547ED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86" y="1592347"/>
            <a:ext cx="4004016" cy="30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12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F92DD70-2F73-E60B-E3E3-0CC142B84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92" y="1636028"/>
            <a:ext cx="3942243" cy="29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2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ECB5694-38D2-A6FD-4AF4-6D91A434C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9" y="2159344"/>
            <a:ext cx="7597302" cy="26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3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336376A-3361-EA4A-C2D7-148CB7B3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31" y="1083866"/>
            <a:ext cx="4079592" cy="45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A5B5193-95E7-F6D5-6AAE-CD55A20BF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92" y="2150669"/>
            <a:ext cx="7607029" cy="279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7905363-D6A8-269F-4A5B-BE5E7F8E7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81" y="2138707"/>
            <a:ext cx="7607030" cy="16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8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E43AA0C-C63B-1B21-AC94-0A88BB725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243" y="1083338"/>
            <a:ext cx="4112869" cy="37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770BDD9-B128-9263-36C6-527E4370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20" y="1084426"/>
            <a:ext cx="4081188" cy="37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868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16448</TotalTime>
  <Words>0</Words>
  <Application>Microsoft Office PowerPoint</Application>
  <PresentationFormat>Skærmshow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252</cp:revision>
  <cp:lastPrinted>2023-07-11T08:57:53Z</cp:lastPrinted>
  <dcterms:created xsi:type="dcterms:W3CDTF">2012-08-31T07:41:01Z</dcterms:created>
  <dcterms:modified xsi:type="dcterms:W3CDTF">2023-10-06T11:22:52Z</dcterms:modified>
</cp:coreProperties>
</file>