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56FC45B-DBED-422E-ABCE-5ECD30B45896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07DC28-AA62-4A14-8A01-428BE1908303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4038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02B664-FE5F-4A0A-A509-344C07B6D6AB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C182B2D-A8E6-4B38-8A70-6093E3FCF4EE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6311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AF59AF0-2C38-436F-8B18-B5AB31703BF3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53D04A-7E59-48EA-97DA-71C8655255D1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3809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71595" y="6654637"/>
            <a:ext cx="8172404" cy="22087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71595" cy="687551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884368" y="6310749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107506" y="6644679"/>
            <a:ext cx="4176467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ERHVERVSØKONOMI C, 2. UDGAVE</a:t>
            </a:r>
          </a:p>
        </p:txBody>
      </p:sp>
    </p:spTree>
    <p:extLst>
      <p:ext uri="{BB962C8B-B14F-4D97-AF65-F5344CB8AC3E}">
        <p14:creationId xmlns:p14="http://schemas.microsoft.com/office/powerpoint/2010/main" val="1356500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7D1AC1-E10A-49B9-B981-CA06B8FDF8E4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414EBD-9458-42BD-9DD3-80F302D8DDA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4081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B4B93A-1616-4CA9-AC71-5DB4D4FB51BD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D1B2459-65B6-4D39-BFFD-D5EFA882F7E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88441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17BEE1-99A6-4914-B73A-904780D0E7AB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575241-9CA1-4149-8754-3DCCA9FFBF34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3955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BA4C5B-A344-4792-97D8-A47096EFA8E2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230A0C-5397-4D74-9DEB-AA1D5CBD9CFC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1462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EEA6A69-3DEC-4A35-BA7B-7C037128906E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01C9A38-50F9-4FAA-B9AC-F2461F41D95A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4017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18860B-A455-475F-BA71-77E807719D0B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039640-AB97-4A0E-927A-F3F5948CFD6D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6947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D2A829-7424-4276-9569-041F5A3189E5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6CA929-603B-442F-BFB9-8B61E4A4D19E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8505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BF68DFD9-A89C-4BA5-8536-A39193C91892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CB3E5F35-2D33-4D17-BED6-7FA68F456F3D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013" y="2030004"/>
            <a:ext cx="7953533" cy="23996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8" y="2103394"/>
            <a:ext cx="7244772" cy="21005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061" y="2361456"/>
            <a:ext cx="7948293" cy="18652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8" y="2237088"/>
            <a:ext cx="7235244" cy="18862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4920" y="2060847"/>
            <a:ext cx="7197141" cy="23768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5822" y="1052739"/>
            <a:ext cx="6987561" cy="4467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815" y="1772820"/>
            <a:ext cx="7943054" cy="31174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7" y="980730"/>
            <a:ext cx="7049484" cy="44773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4" y="2348883"/>
            <a:ext cx="6490292" cy="18690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3281" y="2455081"/>
            <a:ext cx="7244772" cy="15432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1229" y="2284756"/>
            <a:ext cx="7216197" cy="18385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6855" y="1556793"/>
            <a:ext cx="5742468" cy="35095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353" y="2120146"/>
            <a:ext cx="7225725" cy="21291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3" y="2356664"/>
            <a:ext cx="7937814" cy="18547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866" y="2244943"/>
            <a:ext cx="7225725" cy="1876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Office PowerPoint</Application>
  <PresentationFormat>Skærmshow (4:3)</PresentationFormat>
  <Paragraphs>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15</vt:i4>
      </vt:variant>
    </vt:vector>
  </HeadingPairs>
  <TitlesOfParts>
    <vt:vector size="16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</cp:revision>
  <dcterms:created xsi:type="dcterms:W3CDTF">2015-07-14T11:20:10Z</dcterms:created>
  <dcterms:modified xsi:type="dcterms:W3CDTF">2015-08-21T09:25:16Z</dcterms:modified>
</cp:coreProperties>
</file>