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23"/>
  </p:notesMasterIdLst>
  <p:handoutMasterIdLst>
    <p:handoutMasterId r:id="rId24"/>
  </p:handoutMasterIdLst>
  <p:sldIdLst>
    <p:sldId id="881" r:id="rId5"/>
    <p:sldId id="908" r:id="rId6"/>
    <p:sldId id="882" r:id="rId7"/>
    <p:sldId id="909" r:id="rId8"/>
    <p:sldId id="910" r:id="rId9"/>
    <p:sldId id="911" r:id="rId10"/>
    <p:sldId id="912" r:id="rId11"/>
    <p:sldId id="913" r:id="rId12"/>
    <p:sldId id="914" r:id="rId13"/>
    <p:sldId id="915" r:id="rId14"/>
    <p:sldId id="916" r:id="rId15"/>
    <p:sldId id="917" r:id="rId16"/>
    <p:sldId id="918" r:id="rId17"/>
    <p:sldId id="919" r:id="rId18"/>
    <p:sldId id="920" r:id="rId19"/>
    <p:sldId id="921" r:id="rId20"/>
    <p:sldId id="925" r:id="rId21"/>
    <p:sldId id="922" r:id="rId22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CAF43-4821-2504-D9B1-2978C34CB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D233CD7-80CA-1666-1A1D-85A1562DE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46" y="532238"/>
            <a:ext cx="8010728" cy="26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5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04B8DFB-FEBA-206A-DEAC-D1C911CA2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6672"/>
            <a:ext cx="7704856" cy="51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7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07040E8-F509-3561-47C9-0D45E74B2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44" y="1565148"/>
            <a:ext cx="7948523" cy="171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08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31DB1F-CD40-3486-D9E1-0330601FE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17" y="1579348"/>
            <a:ext cx="7920374" cy="170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8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448DB29-C589-DBCC-ED45-1408A49A6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42" y="493346"/>
            <a:ext cx="7895004" cy="51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91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3C2FE5D-CD1F-4623-029E-FE2EC1642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8640"/>
            <a:ext cx="7430144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58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847752F6-28E7-FBF4-A3F7-E5E3126A7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11" y="395056"/>
            <a:ext cx="7414903" cy="46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46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FD3161D-5BC9-B0FC-3693-432D19AF7D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9753"/>
          <a:stretch>
            <a:fillRect/>
          </a:stretch>
        </p:blipFill>
        <p:spPr>
          <a:xfrm>
            <a:off x="1115616" y="363147"/>
            <a:ext cx="7414903" cy="421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3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15591-AB76-8497-2903-3C0AC5F2A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A68829F-90B4-4175-A50B-933FFD7532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390"/>
          <a:stretch>
            <a:fillRect/>
          </a:stretch>
        </p:blipFill>
        <p:spPr>
          <a:xfrm>
            <a:off x="1115616" y="476672"/>
            <a:ext cx="741490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96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655F427-D0B5-B79B-6B25-A570C3657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04" y="510340"/>
            <a:ext cx="7872142" cy="46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0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490E8DD-3311-7BE3-74A1-725DC6133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33" y="1407203"/>
            <a:ext cx="7922779" cy="177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E9547CC-7A31-DABB-6414-F567F4384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33" y="471864"/>
            <a:ext cx="8001740" cy="537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9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E58E323-6F33-74E5-1265-EA86537B3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34" y="1556792"/>
            <a:ext cx="7983939" cy="12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D42A6A29-2083-4BB8-D1CF-D3E2CAD71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01" y="1089018"/>
            <a:ext cx="7998226" cy="378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0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A3FB6D3-AB15-B43B-DD7F-6885E2C4B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11" y="837316"/>
            <a:ext cx="8011966" cy="451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7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1EAC1EF-7EBE-1A00-BBFC-2201161A0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51" y="1111018"/>
            <a:ext cx="7998940" cy="27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6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7DBAFAC-8B64-BD00-A523-CE118ADDA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53" y="533858"/>
            <a:ext cx="8006538" cy="54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1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FBE47B27-2F34-4994-9997-C71075036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34" y="1512300"/>
            <a:ext cx="7983938" cy="27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3425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16711</TotalTime>
  <Words>0</Words>
  <Application>Microsoft Office PowerPoint</Application>
  <PresentationFormat>Skærmshow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18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265</cp:revision>
  <cp:lastPrinted>2025-07-01T13:09:51Z</cp:lastPrinted>
  <dcterms:created xsi:type="dcterms:W3CDTF">2012-08-31T07:41:01Z</dcterms:created>
  <dcterms:modified xsi:type="dcterms:W3CDTF">2025-07-02T10:25:28Z</dcterms:modified>
</cp:coreProperties>
</file>