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4"/>
  </p:notesMasterIdLst>
  <p:handoutMasterIdLst>
    <p:handoutMasterId r:id="rId15"/>
  </p:handoutMasterIdLst>
  <p:sldIdLst>
    <p:sldId id="839" r:id="rId5"/>
    <p:sldId id="882" r:id="rId6"/>
    <p:sldId id="883" r:id="rId7"/>
    <p:sldId id="884" r:id="rId8"/>
    <p:sldId id="886" r:id="rId9"/>
    <p:sldId id="888" r:id="rId10"/>
    <p:sldId id="889" r:id="rId11"/>
    <p:sldId id="891" r:id="rId12"/>
    <p:sldId id="892" r:id="rId1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8CB19E-B102-1752-56FC-F0993AE4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7" y="522887"/>
            <a:ext cx="7923789" cy="25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E2BC04-FD29-0906-9C0B-2ABCA644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2" y="1206976"/>
            <a:ext cx="7982986" cy="23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30A2439-647D-385C-5577-4AC774F6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5" y="1168834"/>
            <a:ext cx="7951812" cy="33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8550CF6-F399-D8EC-D590-5F434123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2" y="1195924"/>
            <a:ext cx="7973092" cy="16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3731B6E-1D9F-8743-3C6F-22716361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4" y="690442"/>
            <a:ext cx="7933107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6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58A10FC-244C-2183-8962-0AE8F552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3" y="698763"/>
            <a:ext cx="791024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39581C-A684-63EF-81B8-70040FDE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4" y="1225718"/>
            <a:ext cx="7931010" cy="15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0F83B16-9901-DAA4-0723-C78D8651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3" y="219553"/>
            <a:ext cx="7631484" cy="5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0FF884-90C2-EE7C-1D27-DFD5D859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72" y="476672"/>
            <a:ext cx="7888908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374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16548</TotalTime>
  <Words>0</Words>
  <Application>Microsoft Office PowerPoint</Application>
  <PresentationFormat>Skærmshow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9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257</cp:revision>
  <cp:lastPrinted>2025-07-01T13:09:51Z</cp:lastPrinted>
  <dcterms:created xsi:type="dcterms:W3CDTF">2012-08-31T07:41:01Z</dcterms:created>
  <dcterms:modified xsi:type="dcterms:W3CDTF">2025-08-27T12:16:14Z</dcterms:modified>
</cp:coreProperties>
</file>