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87" r:id="rId2"/>
    <p:sldId id="288" r:id="rId3"/>
    <p:sldId id="289" r:id="rId4"/>
    <p:sldId id="290" r:id="rId5"/>
    <p:sldId id="291" r:id="rId6"/>
    <p:sldId id="292" r:id="rId7"/>
    <p:sldId id="293" r:id="rId8"/>
    <p:sldId id="295" r:id="rId9"/>
    <p:sldId id="294" r:id="rId10"/>
    <p:sldId id="296" r:id="rId11"/>
    <p:sldId id="297" r:id="rId12"/>
    <p:sldId id="298" r:id="rId13"/>
    <p:sldId id="299" r:id="rId14"/>
    <p:sldId id="300" r:id="rId15"/>
    <p:sldId id="301" r:id="rId16"/>
    <p:sldId id="302" r:id="rId17"/>
    <p:sldId id="303" r:id="rId18"/>
    <p:sldId id="304" r:id="rId19"/>
    <p:sldId id="305" r:id="rId20"/>
    <p:sldId id="306" r:id="rId21"/>
    <p:sldId id="307" r:id="rId22"/>
    <p:sldId id="308" r:id="rId23"/>
    <p:sldId id="309" r:id="rId24"/>
    <p:sldId id="310" r:id="rId25"/>
    <p:sldId id="311" r:id="rId26"/>
    <p:sldId id="312" r:id="rId27"/>
    <p:sldId id="313" r:id="rId28"/>
    <p:sldId id="314" r:id="rId29"/>
    <p:sldId id="315" r:id="rId30"/>
    <p:sldId id="316" r:id="rId31"/>
    <p:sldId id="317" r:id="rId32"/>
    <p:sldId id="318" r:id="rId33"/>
    <p:sldId id="319" r:id="rId34"/>
    <p:sldId id="320" r:id="rId35"/>
  </p:sldIdLst>
  <p:sldSz cx="9144000" cy="6858000" type="screen4x3"/>
  <p:notesSz cx="6858000" cy="9144000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 smtClean="0"/>
              <a:t>Klik for at redigere teksttypografierne i masteren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A76E7F4-E44F-4836-BCF0-1398846DE9A6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350694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8E8A9A-43C2-400F-AC7A-632AAA629026}" type="slidenum">
              <a:rPr lang="da-DK" smtClean="0"/>
              <a:pPr/>
              <a:t>1</a:t>
            </a:fld>
            <a:endParaRPr lang="da-DK" smtClean="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8E8A9A-43C2-400F-AC7A-632AAA629026}" type="slidenum">
              <a:rPr lang="da-DK" smtClean="0"/>
              <a:pPr/>
              <a:t>10</a:t>
            </a:fld>
            <a:endParaRPr lang="da-DK" smtClean="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8E8A9A-43C2-400F-AC7A-632AAA629026}" type="slidenum">
              <a:rPr lang="da-DK" smtClean="0"/>
              <a:pPr/>
              <a:t>11</a:t>
            </a:fld>
            <a:endParaRPr lang="da-DK" smtClean="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8E8A9A-43C2-400F-AC7A-632AAA629026}" type="slidenum">
              <a:rPr lang="da-DK" smtClean="0"/>
              <a:pPr/>
              <a:t>12</a:t>
            </a:fld>
            <a:endParaRPr lang="da-DK" smtClean="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8E8A9A-43C2-400F-AC7A-632AAA629026}" type="slidenum">
              <a:rPr lang="da-DK" smtClean="0"/>
              <a:pPr/>
              <a:t>13</a:t>
            </a:fld>
            <a:endParaRPr lang="da-DK" smtClean="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8E8A9A-43C2-400F-AC7A-632AAA629026}" type="slidenum">
              <a:rPr lang="da-DK" smtClean="0"/>
              <a:pPr/>
              <a:t>14</a:t>
            </a:fld>
            <a:endParaRPr lang="da-DK" smtClean="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8E8A9A-43C2-400F-AC7A-632AAA629026}" type="slidenum">
              <a:rPr lang="da-DK" smtClean="0"/>
              <a:pPr/>
              <a:t>15</a:t>
            </a:fld>
            <a:endParaRPr lang="da-DK" smtClean="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8E8A9A-43C2-400F-AC7A-632AAA629026}" type="slidenum">
              <a:rPr lang="da-DK" smtClean="0"/>
              <a:pPr/>
              <a:t>16</a:t>
            </a:fld>
            <a:endParaRPr lang="da-DK" smtClean="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8E8A9A-43C2-400F-AC7A-632AAA629026}" type="slidenum">
              <a:rPr lang="da-DK" smtClean="0"/>
              <a:pPr/>
              <a:t>17</a:t>
            </a:fld>
            <a:endParaRPr lang="da-DK" smtClean="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8E8A9A-43C2-400F-AC7A-632AAA629026}" type="slidenum">
              <a:rPr lang="da-DK" smtClean="0"/>
              <a:pPr/>
              <a:t>18</a:t>
            </a:fld>
            <a:endParaRPr lang="da-DK" smtClean="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8E8A9A-43C2-400F-AC7A-632AAA629026}" type="slidenum">
              <a:rPr lang="da-DK" smtClean="0"/>
              <a:pPr/>
              <a:t>19</a:t>
            </a:fld>
            <a:endParaRPr lang="da-DK" smtClean="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8E8A9A-43C2-400F-AC7A-632AAA629026}" type="slidenum">
              <a:rPr lang="da-DK" smtClean="0"/>
              <a:pPr/>
              <a:t>2</a:t>
            </a:fld>
            <a:endParaRPr lang="da-DK" smtClean="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8E8A9A-43C2-400F-AC7A-632AAA629026}" type="slidenum">
              <a:rPr lang="da-DK" smtClean="0"/>
              <a:pPr/>
              <a:t>20</a:t>
            </a:fld>
            <a:endParaRPr lang="da-DK" smtClean="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8E8A9A-43C2-400F-AC7A-632AAA629026}" type="slidenum">
              <a:rPr lang="da-DK" smtClean="0"/>
              <a:pPr/>
              <a:t>21</a:t>
            </a:fld>
            <a:endParaRPr lang="da-DK" smtClean="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8E8A9A-43C2-400F-AC7A-632AAA629026}" type="slidenum">
              <a:rPr lang="da-DK" smtClean="0"/>
              <a:pPr/>
              <a:t>22</a:t>
            </a:fld>
            <a:endParaRPr lang="da-DK" smtClean="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8E8A9A-43C2-400F-AC7A-632AAA629026}" type="slidenum">
              <a:rPr lang="da-DK" smtClean="0"/>
              <a:pPr/>
              <a:t>23</a:t>
            </a:fld>
            <a:endParaRPr lang="da-DK" smtClean="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8E8A9A-43C2-400F-AC7A-632AAA629026}" type="slidenum">
              <a:rPr lang="da-DK" smtClean="0"/>
              <a:pPr/>
              <a:t>24</a:t>
            </a:fld>
            <a:endParaRPr lang="da-DK" smtClean="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8E8A9A-43C2-400F-AC7A-632AAA629026}" type="slidenum">
              <a:rPr lang="da-DK" smtClean="0"/>
              <a:pPr/>
              <a:t>25</a:t>
            </a:fld>
            <a:endParaRPr lang="da-DK" smtClean="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8E8A9A-43C2-400F-AC7A-632AAA629026}" type="slidenum">
              <a:rPr lang="da-DK" smtClean="0"/>
              <a:pPr/>
              <a:t>26</a:t>
            </a:fld>
            <a:endParaRPr lang="da-DK" smtClean="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8E8A9A-43C2-400F-AC7A-632AAA629026}" type="slidenum">
              <a:rPr lang="da-DK" smtClean="0"/>
              <a:pPr/>
              <a:t>27</a:t>
            </a:fld>
            <a:endParaRPr lang="da-DK" smtClean="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8E8A9A-43C2-400F-AC7A-632AAA629026}" type="slidenum">
              <a:rPr lang="da-DK" smtClean="0"/>
              <a:pPr/>
              <a:t>28</a:t>
            </a:fld>
            <a:endParaRPr lang="da-DK" smtClean="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8E8A9A-43C2-400F-AC7A-632AAA629026}" type="slidenum">
              <a:rPr lang="da-DK" smtClean="0"/>
              <a:pPr/>
              <a:t>29</a:t>
            </a:fld>
            <a:endParaRPr lang="da-DK" smtClean="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8E8A9A-43C2-400F-AC7A-632AAA629026}" type="slidenum">
              <a:rPr lang="da-DK" smtClean="0"/>
              <a:pPr/>
              <a:t>3</a:t>
            </a:fld>
            <a:endParaRPr lang="da-DK" smtClean="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8E8A9A-43C2-400F-AC7A-632AAA629026}" type="slidenum">
              <a:rPr lang="da-DK" smtClean="0"/>
              <a:pPr/>
              <a:t>30</a:t>
            </a:fld>
            <a:endParaRPr lang="da-DK" smtClean="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8E8A9A-43C2-400F-AC7A-632AAA629026}" type="slidenum">
              <a:rPr lang="da-DK" smtClean="0"/>
              <a:pPr/>
              <a:t>31</a:t>
            </a:fld>
            <a:endParaRPr lang="da-DK" smtClean="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8E8A9A-43C2-400F-AC7A-632AAA629026}" type="slidenum">
              <a:rPr lang="da-DK" smtClean="0"/>
              <a:pPr/>
              <a:t>32</a:t>
            </a:fld>
            <a:endParaRPr lang="da-DK" smtClean="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8E8A9A-43C2-400F-AC7A-632AAA629026}" type="slidenum">
              <a:rPr lang="da-DK" smtClean="0"/>
              <a:pPr/>
              <a:t>33</a:t>
            </a:fld>
            <a:endParaRPr lang="da-DK" smtClean="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8E8A9A-43C2-400F-AC7A-632AAA629026}" type="slidenum">
              <a:rPr lang="da-DK" smtClean="0"/>
              <a:pPr/>
              <a:t>34</a:t>
            </a:fld>
            <a:endParaRPr lang="da-DK" smtClean="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8E8A9A-43C2-400F-AC7A-632AAA629026}" type="slidenum">
              <a:rPr lang="da-DK" smtClean="0"/>
              <a:pPr/>
              <a:t>4</a:t>
            </a:fld>
            <a:endParaRPr lang="da-DK" smtClean="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8E8A9A-43C2-400F-AC7A-632AAA629026}" type="slidenum">
              <a:rPr lang="da-DK" smtClean="0"/>
              <a:pPr/>
              <a:t>5</a:t>
            </a:fld>
            <a:endParaRPr lang="da-DK" smtClean="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8E8A9A-43C2-400F-AC7A-632AAA629026}" type="slidenum">
              <a:rPr lang="da-DK" smtClean="0"/>
              <a:pPr/>
              <a:t>6</a:t>
            </a:fld>
            <a:endParaRPr lang="da-DK" smtClean="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8E8A9A-43C2-400F-AC7A-632AAA629026}" type="slidenum">
              <a:rPr lang="da-DK" smtClean="0"/>
              <a:pPr/>
              <a:t>7</a:t>
            </a:fld>
            <a:endParaRPr lang="da-DK" smtClean="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8E8A9A-43C2-400F-AC7A-632AAA629026}" type="slidenum">
              <a:rPr lang="da-DK" smtClean="0"/>
              <a:pPr/>
              <a:t>8</a:t>
            </a:fld>
            <a:endParaRPr lang="da-DK" smtClean="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8E8A9A-43C2-400F-AC7A-632AAA629026}" type="slidenum">
              <a:rPr lang="da-DK" smtClean="0"/>
              <a:pPr/>
              <a:t>9</a:t>
            </a:fld>
            <a:endParaRPr lang="da-DK" smtClean="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B44179-DCF7-447B-9DD2-96AC9AC04E6E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68E16C-FB89-4F92-9782-B67CB065780C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588D29-F45A-4971-8442-8BDFB14A699F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614CDA-0837-4721-A5AA-E97EAB754D98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73AADD-7313-4F9C-8B7B-345EC804EC22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45671F-F3F4-415F-B829-2203745DE000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BECA19-7D40-457F-8910-6655D1536129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98A5AA-DBA4-424B-BD99-C9DB9F877783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C52225-741B-47DB-897C-E8FA918C1DD9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9B0F48-0064-410D-AFD7-CD5276DBABA8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131E45-88AD-4F92-A585-E84FDF866A6F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titeltypografi i masteren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C72A47A-9262-4C1B-BDD9-D9919C90327D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980728"/>
            <a:ext cx="7592811" cy="489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700808"/>
            <a:ext cx="7632848" cy="257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899816"/>
            <a:ext cx="7476659" cy="4676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268760"/>
            <a:ext cx="7534186" cy="3876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080853"/>
            <a:ext cx="7668344" cy="450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124744"/>
            <a:ext cx="7568739" cy="4149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268760"/>
            <a:ext cx="7524328" cy="358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196752"/>
            <a:ext cx="7553985" cy="3821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692696"/>
            <a:ext cx="6192688" cy="5690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5641" y="1196752"/>
            <a:ext cx="7598847" cy="3985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937145"/>
            <a:ext cx="7592500" cy="5084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686147"/>
            <a:ext cx="7128792" cy="5623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268760"/>
            <a:ext cx="7570177" cy="3860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484784"/>
            <a:ext cx="6679946" cy="3191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484784"/>
            <a:ext cx="7439257" cy="2636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980728"/>
            <a:ext cx="7584654" cy="4029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268760"/>
            <a:ext cx="7570316" cy="378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196752"/>
            <a:ext cx="7574707" cy="3412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8529" y="1494929"/>
            <a:ext cx="7515959" cy="2654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556792"/>
            <a:ext cx="7662514" cy="2625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548680"/>
            <a:ext cx="6405897" cy="587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8501" y="723353"/>
            <a:ext cx="6295907" cy="572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268760"/>
            <a:ext cx="7465468" cy="3445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24647" y="836712"/>
            <a:ext cx="6219761" cy="5578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8152" y="966411"/>
            <a:ext cx="7596336" cy="4973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692696"/>
            <a:ext cx="7460944" cy="5692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268760"/>
            <a:ext cx="7451418" cy="3756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268760"/>
            <a:ext cx="7533220" cy="4030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620688"/>
            <a:ext cx="6493049" cy="564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700808"/>
            <a:ext cx="7457750" cy="2175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620688"/>
            <a:ext cx="7479107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6858000"/>
            <a:ext cx="15188785" cy="18094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764704"/>
            <a:ext cx="6192688" cy="551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620688"/>
            <a:ext cx="5033889" cy="5996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</TotalTime>
  <Words>34</Words>
  <Application>Microsoft Office PowerPoint</Application>
  <PresentationFormat>Skærmshow (4:3)</PresentationFormat>
  <Paragraphs>34</Paragraphs>
  <Slides>34</Slides>
  <Notes>34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34</vt:i4>
      </vt:variant>
    </vt:vector>
  </HeadingPairs>
  <TitlesOfParts>
    <vt:vector size="35" baseType="lpstr">
      <vt:lpstr>Standarddesign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AABC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John Jensen</dc:creator>
  <cp:lastModifiedBy>Rikke Detlevsen</cp:lastModifiedBy>
  <cp:revision>45</cp:revision>
  <dcterms:created xsi:type="dcterms:W3CDTF">2010-03-05T11:28:55Z</dcterms:created>
  <dcterms:modified xsi:type="dcterms:W3CDTF">2016-10-31T09:18:55Z</dcterms:modified>
</cp:coreProperties>
</file>