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0"/>
            <a:ext cx="390580" cy="684148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3" y="6472273"/>
            <a:ext cx="3021526" cy="385727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9948" y="5723949"/>
            <a:ext cx="576424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9" y="188640"/>
            <a:ext cx="8646972" cy="540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1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38" y="188640"/>
            <a:ext cx="8712462" cy="454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16632"/>
            <a:ext cx="8748519" cy="563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4" y="142547"/>
            <a:ext cx="8640961" cy="3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3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8676456" cy="2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3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748464" cy="50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5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748464" cy="261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0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748464" cy="264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9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81" y="404664"/>
            <a:ext cx="8748464" cy="413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3585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2013-08-02T18:27:14Z</dcterms:modified>
</cp:coreProperties>
</file>