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92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14-07-2011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7313290" cy="4375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59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08720"/>
            <a:ext cx="7519789" cy="418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72313"/>
            <a:ext cx="5591547" cy="4819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2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910365"/>
            <a:ext cx="5606405" cy="4866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88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7349480" cy="5380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3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591797" cy="284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2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6</vt:i4>
      </vt:variant>
    </vt:vector>
  </HeadingPairs>
  <TitlesOfParts>
    <vt:vector size="7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 </dc:creator>
  <cp:lastModifiedBy>Steffen Bilde Jørgensen</cp:lastModifiedBy>
  <cp:revision>31</cp:revision>
  <dcterms:created xsi:type="dcterms:W3CDTF">2011-03-28T11:51:52Z</dcterms:created>
  <dcterms:modified xsi:type="dcterms:W3CDTF">2011-07-14T12:33:05Z</dcterms:modified>
</cp:coreProperties>
</file>