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115616" y="116632"/>
            <a:ext cx="7920880" cy="61206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52155" y="6431749"/>
            <a:ext cx="366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Virksomhedsøkonomi B &amp; A1 – 1.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2051" name="Picture 3" descr="K:\6 Trojka\Nye udgaver 2017\PowerPoints - Trojka.dk 2017\Diasmaster\2017-07-19_1914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6418" cy="632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15" y="1874345"/>
            <a:ext cx="7712517" cy="23420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92696"/>
            <a:ext cx="7281927" cy="500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700" y="188640"/>
            <a:ext cx="5630061" cy="588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92696"/>
            <a:ext cx="7480551" cy="499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39" y="1268760"/>
            <a:ext cx="7387669" cy="389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830" y="707992"/>
            <a:ext cx="7494840" cy="49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84" y="1002043"/>
            <a:ext cx="7408627" cy="43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175" y="813694"/>
            <a:ext cx="7415295" cy="48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58" y="798594"/>
            <a:ext cx="7848744" cy="484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94667"/>
            <a:ext cx="6995184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16</cp:revision>
  <dcterms:created xsi:type="dcterms:W3CDTF">2015-07-14T11:20:10Z</dcterms:created>
  <dcterms:modified xsi:type="dcterms:W3CDTF">2017-08-18T09:06:13Z</dcterms:modified>
</cp:coreProperties>
</file>