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7"/>
  </p:notesMasterIdLst>
  <p:handoutMasterIdLst>
    <p:handoutMasterId r:id="rId8"/>
  </p:handoutMasterIdLst>
  <p:sldIdLst>
    <p:sldId id="839" r:id="rId5"/>
    <p:sldId id="897" r:id="rId6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A141077-4471-515F-2D9E-B8C7F46C6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73" y="534439"/>
            <a:ext cx="7980218" cy="262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0F14B07B-59A9-CFA1-A5B6-AC1F3F5C6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279" y="1450966"/>
            <a:ext cx="7948657" cy="245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545301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16562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2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259</cp:revision>
  <cp:lastPrinted>2025-07-01T13:09:51Z</cp:lastPrinted>
  <dcterms:created xsi:type="dcterms:W3CDTF">2012-08-31T07:41:01Z</dcterms:created>
  <dcterms:modified xsi:type="dcterms:W3CDTF">2025-08-27T12:23:13Z</dcterms:modified>
</cp:coreProperties>
</file>