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15"/>
  </p:notesMasterIdLst>
  <p:handoutMasterIdLst>
    <p:handoutMasterId r:id="rId16"/>
  </p:handoutMasterIdLst>
  <p:sldIdLst>
    <p:sldId id="839" r:id="rId5"/>
    <p:sldId id="882" r:id="rId6"/>
    <p:sldId id="883" r:id="rId7"/>
    <p:sldId id="884" r:id="rId8"/>
    <p:sldId id="886" r:id="rId9"/>
    <p:sldId id="888" r:id="rId10"/>
    <p:sldId id="889" r:id="rId11"/>
    <p:sldId id="890" r:id="rId12"/>
    <p:sldId id="891" r:id="rId13"/>
    <p:sldId id="892" r:id="rId14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24-10-2025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8CB19E-B102-1752-56FC-F0993AE44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7" y="522887"/>
            <a:ext cx="7923789" cy="25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0FF884-90C2-EE7C-1D27-DFD5D8593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72" y="476672"/>
            <a:ext cx="7888908" cy="501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0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2E2BC04-FD29-0906-9C0B-2ABCA6449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2" y="1206976"/>
            <a:ext cx="7982986" cy="23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65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30A2439-647D-385C-5577-4AC774F6E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15" y="1168834"/>
            <a:ext cx="7951812" cy="333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88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8550CF6-F399-D8EC-D590-5F434123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82" y="1195924"/>
            <a:ext cx="7973092" cy="16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3731B6E-1D9F-8743-3C6F-22716361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4" y="690442"/>
            <a:ext cx="7933107" cy="477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6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58A10FC-244C-2183-8962-0AE8F5529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3" y="698763"/>
            <a:ext cx="7910245" cy="45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3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839581C-A684-63EF-81B8-70040FDE5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54" y="1225718"/>
            <a:ext cx="7931010" cy="15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7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0D623EB-7AFA-01F4-AB5E-6221BFAE1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03" y="1253080"/>
            <a:ext cx="7874206" cy="155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96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0F83B16-9901-DAA4-0723-C78D8651B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3" y="219553"/>
            <a:ext cx="7631484" cy="590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89906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16548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10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258</cp:revision>
  <cp:lastPrinted>2025-07-01T13:09:51Z</cp:lastPrinted>
  <dcterms:created xsi:type="dcterms:W3CDTF">2012-08-31T07:41:01Z</dcterms:created>
  <dcterms:modified xsi:type="dcterms:W3CDTF">2025-10-24T09:13:07Z</dcterms:modified>
</cp:coreProperties>
</file>