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C96552-9BCF-4FA4-BEAD-A660076664B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F5E931-A124-4806-AA3E-833C4120D08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3706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DCB90B-AB8B-44AC-B54C-A38E476E75B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EA0593-7ECC-4037-A3E4-914C0265888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8339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555EF3-D350-4D94-983E-D838608FF10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82458D-8314-4681-83D2-97FC8106CCA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4087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7122" y="6627168"/>
            <a:ext cx="8336877" cy="230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9958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79515" y="6649105"/>
            <a:ext cx="417646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C, 1. UDGAVE</a:t>
            </a:r>
          </a:p>
        </p:txBody>
      </p:sp>
    </p:spTree>
    <p:extLst>
      <p:ext uri="{BB962C8B-B14F-4D97-AF65-F5344CB8AC3E}">
        <p14:creationId xmlns:p14="http://schemas.microsoft.com/office/powerpoint/2010/main" val="2540432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CB0516-8820-4753-A7BB-D312A5016A0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11929B-8E66-4C7F-902C-9F59C8A63E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1521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4D7AA9-63FC-42B0-817B-B57D7B50B6C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02734B-3F05-4C06-A105-9D8D611F1A5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9798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3C2879-4E16-40EC-B89D-6D49008C121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39A204-2FE3-480F-83B6-EADB85DA376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6854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5C5DC8-A973-42C5-9F46-16E380B91B1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112396-9E65-4A34-92EF-E30618E65DB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575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FA069E-7B83-4C6E-9CE8-ADE04DEE801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7DED3B-646C-4DEC-91C6-F77C5791EE2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4162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CBAFDB-628E-47EC-B29F-CBF968E6E5F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48FF2C-40F8-4EF0-9EF3-C4E5C92D9E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517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0BA36-832C-4E68-854B-E279E4310BE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66AC9B-8174-4594-9C0B-5E34DD671EA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747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A5670CD-A162-4464-AEAC-5C8DDB8E41B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0143B5B-FBF6-4DCF-8BB7-1DF8C16B8FEA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2007501"/>
            <a:ext cx="7948293" cy="2452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1551544"/>
            <a:ext cx="7201905" cy="35152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25" y="1368884"/>
            <a:ext cx="7178085" cy="4082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340766"/>
            <a:ext cx="7225725" cy="39629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371" y="908721"/>
            <a:ext cx="7125690" cy="4872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939" y="321247"/>
            <a:ext cx="5523369" cy="5857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2015-08-21T09:14:25Z</dcterms:modified>
</cp:coreProperties>
</file>