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05F616-3944-455D-ABD3-B955A69FF4E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ADC749-F0FC-43F3-A7A1-563D7B56D3E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372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567826-D8C2-45BE-9430-E043601104D1}" type="slidenum">
              <a:t>10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13B5C-A268-4E0C-9005-F193008FB45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BA97B-B801-497D-8DFC-0263B137466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68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5E833-864E-4666-9BDA-A3BB987DD78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089AF-882F-4A77-A5BC-E4DF3123C74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1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C0914-B166-44FE-929E-BE9B589361F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B9D62-3757-4607-A828-53AB8CE59F1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83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131916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8B727-73B9-4A5B-9B3A-869F36487CC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BD4D24-55C4-43D0-8408-A5FC5FBACC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3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124949-D903-41C2-9BD8-20C8898B9D2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1DB010-4143-4F9F-A0C5-11960904D76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41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3FA8C-DB7D-41F7-8C3C-4E4FBCB8F0E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C31BA-3624-4D2B-AFDF-30D8E523E2A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75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B40DE-F10C-4D23-8098-4540B22EAC3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A50B0-5149-4948-8A64-0BF622B9F4F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4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2F567C-4B9C-4146-82E1-C7B940D800A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A71DA1-2C60-4D75-81BF-133016DE43F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12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729F66-3F62-4806-8A0D-1DB223DEAA0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718996-DBD9-418F-82E1-65EE88C223D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43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6382C-2F3B-425D-B22E-A9335971317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478DA-D05F-4ECA-9443-2D4D4BEBF36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66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AEC0F2-C2D9-4197-B610-1E130BAD7FA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A5B4B50-EDFE-4148-A72C-3F8F0E3D37EA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88838"/>
            <a:ext cx="7958773" cy="226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12" y="332658"/>
            <a:ext cx="7585341" cy="575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8838"/>
            <a:ext cx="7201905" cy="281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24739"/>
            <a:ext cx="7120935" cy="434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908721"/>
            <a:ext cx="6989472" cy="47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404667"/>
            <a:ext cx="7498646" cy="574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01" y="380042"/>
            <a:ext cx="6520293" cy="574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91" y="1196748"/>
            <a:ext cx="7225725" cy="405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46" y="1196748"/>
            <a:ext cx="7168566" cy="42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556793"/>
            <a:ext cx="7163802" cy="362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84784"/>
            <a:ext cx="7932575" cy="369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628802"/>
            <a:ext cx="7937814" cy="32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86" y="1628802"/>
            <a:ext cx="7906377" cy="341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64012" cy="378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91" y="1556793"/>
            <a:ext cx="7230480" cy="370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7168566" cy="356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556793"/>
            <a:ext cx="7163802" cy="35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204865"/>
            <a:ext cx="7182849" cy="240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86" y="1988838"/>
            <a:ext cx="7216197" cy="269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908721"/>
            <a:ext cx="7167606" cy="48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60847"/>
            <a:ext cx="7235244" cy="261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45" y="2636910"/>
            <a:ext cx="7932575" cy="15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Skærmshow (4:3)</PresentationFormat>
  <Paragraphs>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2015-08-20T12:05:41Z</dcterms:modified>
</cp:coreProperties>
</file>