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8"/>
  </p:notesMasterIdLst>
  <p:handoutMasterIdLst>
    <p:handoutMasterId r:id="rId19"/>
  </p:handoutMasterIdLst>
  <p:sldIdLst>
    <p:sldId id="839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66" r:id="rId16"/>
    <p:sldId id="867" r:id="rId1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968535-A740-D217-6208-946BBFEE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3" y="527969"/>
            <a:ext cx="7984068" cy="25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A398EA-29EC-AB9D-4C5B-8FE79982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49" y="887956"/>
            <a:ext cx="7913490" cy="45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E8EB6EE-0F71-4596-238B-18C2674C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90128"/>
            <a:ext cx="6589077" cy="58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2E98CB3-421F-04C0-E953-A50BB911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30" y="258792"/>
            <a:ext cx="5808630" cy="58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50ACC20-1AB8-6A7E-73BC-724357C4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8640"/>
            <a:ext cx="5374254" cy="58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D43E45E-B82D-938A-0333-FEDAE058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68934"/>
            <a:ext cx="6794326" cy="5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54B175-D843-534C-201C-458EBF19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0" y="1216754"/>
            <a:ext cx="7975385" cy="23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4FBD783-7FC9-5855-4137-C3C73D0D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33" y="260648"/>
            <a:ext cx="7943800" cy="49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F08EAD7-1974-ECA5-AF62-EA9E3845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30" y="281777"/>
            <a:ext cx="6946394" cy="56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6A44F5B-E2A6-E876-3E07-FCC0649F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0" y="1216754"/>
            <a:ext cx="7942701" cy="21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562722D-2E25-A1C3-CAE6-EFCA7971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49" y="331443"/>
            <a:ext cx="7927338" cy="56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5D21925-27DB-0305-1689-BFDBFC5DF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48" y="1229673"/>
            <a:ext cx="7961738" cy="27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9E5CD88-EA75-10F6-824A-E67F1F2A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41" y="836712"/>
            <a:ext cx="7953105" cy="44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C1B2DD2-ED14-7D43-B11E-89B84891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0" y="908720"/>
            <a:ext cx="7929410" cy="35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24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16384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243</cp:revision>
  <cp:lastPrinted>2022-03-08T16:56:00Z</cp:lastPrinted>
  <dcterms:created xsi:type="dcterms:W3CDTF">2012-08-31T07:41:01Z</dcterms:created>
  <dcterms:modified xsi:type="dcterms:W3CDTF">2024-11-09T21:11:59Z</dcterms:modified>
</cp:coreProperties>
</file>