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862081" cy="2379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88640"/>
            <a:ext cx="7135221" cy="59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5354750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34" y="213792"/>
            <a:ext cx="6775126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7261921" cy="37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29" y="260648"/>
            <a:ext cx="7275258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2" y="1249649"/>
            <a:ext cx="7939244" cy="37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9" y="188640"/>
            <a:ext cx="7862080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842075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9" y="1925241"/>
            <a:ext cx="7960678" cy="25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66000"/>
            <a:ext cx="7900662" cy="3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922096" cy="37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5" y="688279"/>
            <a:ext cx="774490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3"/>
            <a:ext cx="7673459" cy="511849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23160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41426"/>
            <a:ext cx="7570575" cy="26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92" y="1124741"/>
            <a:ext cx="7783012" cy="42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16</vt:i4>
      </vt:variant>
    </vt:vector>
  </HeadingPairs>
  <TitlesOfParts>
    <vt:vector size="1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10</cp:revision>
  <dcterms:created xsi:type="dcterms:W3CDTF">2015-07-14T11:20:10Z</dcterms:created>
  <dcterms:modified xsi:type="dcterms:W3CDTF">2017-07-12T12:52:08Z</dcterms:modified>
</cp:coreProperties>
</file>