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132856"/>
            <a:ext cx="7716327" cy="20276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91" y="1560438"/>
            <a:ext cx="7716327" cy="31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64060"/>
            <a:ext cx="7630591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1556792"/>
            <a:ext cx="7664885" cy="31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49" y="1874315"/>
            <a:ext cx="7664885" cy="260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7664885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16</cp:revision>
  <dcterms:created xsi:type="dcterms:W3CDTF">2015-07-14T11:20:10Z</dcterms:created>
  <dcterms:modified xsi:type="dcterms:W3CDTF">2018-07-12T11:47:13Z</dcterms:modified>
</cp:coreProperties>
</file>