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0DC63F-B8A8-49BC-957E-5BFBC0680476}" type="datetime1">
              <a:rPr lang="da-DK"/>
              <a:pPr lvl="0"/>
              <a:t>04-09-2015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D8E70B-E5E8-4267-855D-8F2DA6B3132F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951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2260A8-7E69-4B4D-8471-76BD7478C786}" type="datetime1">
              <a:rPr lang="da-DK"/>
              <a:pPr lvl="0"/>
              <a:t>04-09-2015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31EDA6-05A2-4EED-A9E6-52F247AA843A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551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CE8845-7EC8-4396-A62F-46F871C5BC60}" type="datetime1">
              <a:rPr lang="da-DK"/>
              <a:pPr lvl="0"/>
              <a:t>04-09-2015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1C4CA7-45C5-4BE9-8F8F-822282817149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822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0372" y="6630762"/>
            <a:ext cx="8373627" cy="23209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45541" y="6310749"/>
            <a:ext cx="1153351" cy="27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98" y="-4855"/>
            <a:ext cx="790570" cy="6862855"/>
          </a:xfrm>
          <a:prstGeom prst="rect">
            <a:avLst/>
          </a:prstGeom>
        </p:spPr>
      </p:pic>
      <p:sp>
        <p:nvSpPr>
          <p:cNvPr id="6" name="Tekstboks 6"/>
          <p:cNvSpPr txBox="1"/>
          <p:nvPr/>
        </p:nvSpPr>
        <p:spPr>
          <a:xfrm>
            <a:off x="146616" y="6627169"/>
            <a:ext cx="4792516" cy="2308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VIRKSOMHEDSØKONOMI </a:t>
            </a:r>
            <a:r>
              <a:rPr lang="da-DK" sz="9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B, </a:t>
            </a:r>
            <a:r>
              <a:rPr lang="da-DK" sz="9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3. UDGAVE</a:t>
            </a:r>
          </a:p>
        </p:txBody>
      </p:sp>
    </p:spTree>
    <p:extLst>
      <p:ext uri="{BB962C8B-B14F-4D97-AF65-F5344CB8AC3E}">
        <p14:creationId xmlns:p14="http://schemas.microsoft.com/office/powerpoint/2010/main" val="27020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A2AB26-23A0-45F6-9888-8AD9748EAF63}" type="datetime1">
              <a:rPr lang="da-DK"/>
              <a:pPr lvl="0"/>
              <a:t>04-09-2015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B7A2FE-7F04-4873-BAEC-DB5986FC27E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633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53E947-2ADF-4256-BD48-C06E496706C5}" type="datetime1">
              <a:rPr lang="da-DK"/>
              <a:pPr lvl="0"/>
              <a:t>04-09-2015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8706AA-F862-4375-A5F8-F3A96B3816B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175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B80966-4B34-4008-9FAA-CFAAB5AB2776}" type="datetime1">
              <a:rPr lang="da-DK"/>
              <a:pPr lvl="0"/>
              <a:t>04-09-2015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468CD6-9493-4020-AD73-B00E2722F62D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538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B22A13-C9C1-4F32-8A48-F83C9710CC53}" type="datetime1">
              <a:rPr lang="da-DK"/>
              <a:pPr lvl="0"/>
              <a:t>04-09-2015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40084A-2811-4764-A87F-80C2B440640F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207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9FC283-4868-4BCA-8DF5-B4AEA0340841}" type="datetime1">
              <a:rPr lang="da-DK"/>
              <a:pPr lvl="0"/>
              <a:t>04-09-2015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B5BB5D-56B0-4038-95EC-024F2B6CBBD9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835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7A858A-32D3-4443-B9DE-2251C46B3A62}" type="datetime1">
              <a:rPr lang="da-DK"/>
              <a:pPr lvl="0"/>
              <a:t>04-09-2015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774209-8853-428B-867F-EA4D0C5C0E59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37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869558-5E30-44C3-A226-1F9AF5287660}" type="datetime1">
              <a:rPr lang="da-DK"/>
              <a:pPr lvl="0"/>
              <a:t>04-09-2015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C18CC1-2FF4-447B-BF77-5152890A687A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305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3964941-F42B-48D9-8D3D-D10770EDF10D}" type="datetime1">
              <a:rPr lang="da-DK"/>
              <a:pPr lvl="0"/>
              <a:t>04-09-2015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0950FE5-3F0D-4AC8-AF04-027E6F9DF496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2" y="2025024"/>
            <a:ext cx="7916857" cy="243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7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03" y="1052735"/>
            <a:ext cx="7230485" cy="43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7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7244774" cy="410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7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09521"/>
            <a:ext cx="7068537" cy="446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7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42" y="836712"/>
            <a:ext cx="7288119" cy="489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7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302" y="2499630"/>
            <a:ext cx="7235248" cy="148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7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415" y="2276871"/>
            <a:ext cx="7249538" cy="194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7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32856"/>
            <a:ext cx="7220959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7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97143"/>
            <a:ext cx="7230485" cy="2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7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14" y="1962571"/>
            <a:ext cx="7225722" cy="275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7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60" y="1750189"/>
            <a:ext cx="7240011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7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18"/>
            <a:ext cx="7560572" cy="48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7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865" y="1039335"/>
            <a:ext cx="7244774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7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35" y="1756696"/>
            <a:ext cx="7206669" cy="320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7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57" y="1196752"/>
            <a:ext cx="7225722" cy="422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7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7225722" cy="283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7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12193"/>
            <a:ext cx="7244774" cy="397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7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65" y="1340768"/>
            <a:ext cx="7225722" cy="38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7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01" y="2493916"/>
            <a:ext cx="7075205" cy="144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7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Skærmshow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19</vt:i4>
      </vt:variant>
    </vt:vector>
  </HeadingPairs>
  <TitlesOfParts>
    <vt:vector size="20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12</cp:revision>
  <dcterms:created xsi:type="dcterms:W3CDTF">2015-07-14T11:20:10Z</dcterms:created>
  <dcterms:modified xsi:type="dcterms:W3CDTF">2015-09-04T08:50:06Z</dcterms:modified>
</cp:coreProperties>
</file>