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643474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827560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181959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682333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300408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1043608" y="6402496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Afsætning A2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273"/>
          <a:stretch/>
        </p:blipFill>
        <p:spPr bwMode="auto">
          <a:xfrm>
            <a:off x="56089" y="6295499"/>
            <a:ext cx="9112722" cy="57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 userDrawn="1"/>
        </p:nvSpPr>
        <p:spPr>
          <a:xfrm>
            <a:off x="1043608" y="6428369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ERHVERVSRET – Finans – 1. udgave</a:t>
            </a:r>
            <a:endParaRPr lang="da-DK" sz="1600" b="0" cap="none" spc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058"/>
          <a:stretch/>
        </p:blipFill>
        <p:spPr bwMode="auto">
          <a:xfrm>
            <a:off x="-33859" y="-12948"/>
            <a:ext cx="1152525" cy="6883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03765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961368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902083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00499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984754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101235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36205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710987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rPr/>
              <a:pPr lvl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Overskrif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2204864"/>
            <a:ext cx="7754909" cy="200195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20-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988840"/>
            <a:ext cx="7712041" cy="237920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20-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713972"/>
            <a:ext cx="7775391" cy="473125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20-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628800"/>
            <a:ext cx="7763483" cy="309081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20-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1052736"/>
            <a:ext cx="7482933" cy="421063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20-1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404664"/>
            <a:ext cx="7294311" cy="552336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20-1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1196752"/>
            <a:ext cx="7347659" cy="371241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20-1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1196752"/>
            <a:ext cx="7077587" cy="37681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20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340768"/>
            <a:ext cx="7707754" cy="354093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20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340768"/>
            <a:ext cx="7583435" cy="34894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20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340768"/>
            <a:ext cx="7634877" cy="351950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20-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340768"/>
            <a:ext cx="7622017" cy="351521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20-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340768"/>
            <a:ext cx="7652025" cy="350664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20-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340768"/>
            <a:ext cx="7712041" cy="351521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20-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484784"/>
            <a:ext cx="7673459" cy="32580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20-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268760"/>
            <a:ext cx="7690606" cy="36181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0</Words>
  <Application>Microsoft Office PowerPoint</Application>
  <PresentationFormat>Skærmshow (4:3)</PresentationFormat>
  <Paragraphs>0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16</vt:i4>
      </vt:variant>
    </vt:vector>
  </HeadingPairs>
  <TitlesOfParts>
    <vt:vector size="18" baseType="lpstr">
      <vt:lpstr>Kontortema</vt:lpstr>
      <vt:lpstr>Brugerdefineret design</vt:lpstr>
      <vt:lpstr>Dias nummer 1</vt:lpstr>
      <vt:lpstr>Dias nummer 2</vt:lpstr>
      <vt:lpstr>Dias nummer 3</vt:lpstr>
      <vt:lpstr>Dias nummer 4</vt:lpstr>
      <vt:lpstr>Dias nummer 5</vt:lpstr>
      <vt:lpstr>Dias nummer 6</vt:lpstr>
      <vt:lpstr>Dias nummer 7</vt:lpstr>
      <vt:lpstr>Dias nummer 8</vt:lpstr>
      <vt:lpstr>Dias nummer 9</vt:lpstr>
      <vt:lpstr>Dias nummer 10</vt:lpstr>
      <vt:lpstr>Dias nummer 11</vt:lpstr>
      <vt:lpstr>Dias nummer 12</vt:lpstr>
      <vt:lpstr>Dias nummer 13</vt:lpstr>
      <vt:lpstr>Dias nummer 14</vt:lpstr>
      <vt:lpstr>Dias nummer 15</vt:lpstr>
      <vt:lpstr>Dias nummer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</cp:lastModifiedBy>
  <cp:revision>17</cp:revision>
  <dcterms:created xsi:type="dcterms:W3CDTF">2015-07-14T11:20:10Z</dcterms:created>
  <dcterms:modified xsi:type="dcterms:W3CDTF">2018-07-13T08:05:06Z</dcterms:modified>
</cp:coreProperties>
</file>