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7536D4-6743-4F2C-8171-C47797DF7DC5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B1EE32-059C-43FD-8171-03CDCBE1196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7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319870-0813-433A-9EB3-BC5DF3B3D1A0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6A8966-A24D-471B-ADAB-8BCDE193A92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617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585B94-73B2-4AA4-BAE0-53534DC20F35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BB3EDD-266F-49FE-B8F7-54B3902F839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33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8262" y="6624000"/>
            <a:ext cx="8185738" cy="2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84368" y="6310749"/>
            <a:ext cx="1153351" cy="2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"/>
          <a:stretch/>
        </p:blipFill>
        <p:spPr>
          <a:xfrm>
            <a:off x="0" y="-1"/>
            <a:ext cx="958262" cy="6857999"/>
          </a:xfrm>
          <a:prstGeom prst="rect">
            <a:avLst/>
          </a:prstGeom>
        </p:spPr>
      </p:pic>
      <p:sp>
        <p:nvSpPr>
          <p:cNvPr id="6" name="Tekstboks 6"/>
          <p:cNvSpPr txBox="1"/>
          <p:nvPr/>
        </p:nvSpPr>
        <p:spPr>
          <a:xfrm>
            <a:off x="0" y="6624000"/>
            <a:ext cx="4099511" cy="2308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AFSÆTNING </a:t>
            </a:r>
            <a:r>
              <a:rPr lang="da-DK" sz="9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A, bind 2 - 3</a:t>
            </a:r>
            <a:r>
              <a:rPr lang="da-DK" sz="9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. UDGAVE</a:t>
            </a:r>
          </a:p>
        </p:txBody>
      </p:sp>
    </p:spTree>
    <p:extLst>
      <p:ext uri="{BB962C8B-B14F-4D97-AF65-F5344CB8AC3E}">
        <p14:creationId xmlns:p14="http://schemas.microsoft.com/office/powerpoint/2010/main" val="24852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BED406-F592-4B0E-A6F6-48BA6F4AC4FE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0C0A31-A6DC-4F25-9871-A07B8FB46E3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9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71FA0E-2751-4EA2-BAFE-DC2E7008C4B0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966031-E334-4FF7-BAE6-8AB226A160E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716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684089-A613-4FBE-BB52-D2E9161D50C4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02587B-9CDA-4770-987B-3ED06F2E68F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58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F3CC7A-F921-469C-B7F7-5E979CC5B881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0E72C4-3B2B-4116-BAB6-DF92654CFB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47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1EBDCE-3120-43EF-9B1D-4F82310BAB58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A5E9D2-6FBE-431A-9310-4E5DEECE5B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17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AA113B-6976-46D0-9777-C92FB737A157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05A8D0-8F28-4A12-8C4C-9315FE9467C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411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C4245E-217C-4D68-97B6-5D3D41F8ACA1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017D4F-8CA7-4413-9D95-46A7D6E2653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35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35ED7A8-B8B4-4F79-9A2A-B300D2501C15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9C31475-E06B-471D-900C-92785DF99E8C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58" y="2022458"/>
            <a:ext cx="8089760" cy="2488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44" y="92013"/>
            <a:ext cx="4008203" cy="64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7330511" cy="301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89" y="1474685"/>
            <a:ext cx="5687219" cy="3448532"/>
          </a:xfrm>
          <a:prstGeom prst="rect">
            <a:avLst/>
          </a:prstGeom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48" y="4970894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5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4" y="786369"/>
            <a:ext cx="5706272" cy="518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47" y="1412776"/>
            <a:ext cx="8126436" cy="37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10940"/>
            <a:ext cx="7359090" cy="235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40" y="1700808"/>
            <a:ext cx="7340038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19" y="1673957"/>
            <a:ext cx="7344801" cy="30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85" y="1268760"/>
            <a:ext cx="7340038" cy="392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86" y="1124744"/>
            <a:ext cx="8089760" cy="43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7330511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359" y="1196752"/>
            <a:ext cx="5210903" cy="3753374"/>
          </a:xfrm>
          <a:prstGeom prst="rect">
            <a:avLst/>
          </a:prstGeom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218" y="4950126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5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10" y="879101"/>
            <a:ext cx="5201376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83" y="908720"/>
            <a:ext cx="6208786" cy="468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7139985" cy="42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77" y="1556792"/>
            <a:ext cx="7344801" cy="356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2"/>
            <a:ext cx="4594073" cy="64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Skærmshow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8</cp:revision>
  <dcterms:created xsi:type="dcterms:W3CDTF">2015-07-14T11:20:10Z</dcterms:created>
  <dcterms:modified xsi:type="dcterms:W3CDTF">2016-06-24T11:11:02Z</dcterms:modified>
</cp:coreProperties>
</file>