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6383231"/>
            <a:ext cx="9144001" cy="4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959723" y="6470561"/>
            <a:ext cx="2892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Organisation  C  –  2.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K:\6 Trojka\Nye udgaver 2017\PowerPoints - Trojka.dk 2017\Diasmaster\2017-08-18_131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59141" cy="64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05" y="2034856"/>
            <a:ext cx="7999259" cy="243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95" y="1531049"/>
            <a:ext cx="7986399" cy="336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70" y="908720"/>
            <a:ext cx="7733475" cy="467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06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171" y="764704"/>
            <a:ext cx="7407674" cy="508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4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694" y="1196752"/>
            <a:ext cx="7149511" cy="417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5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80" y="476672"/>
            <a:ext cx="7319079" cy="55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5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678" y="467008"/>
            <a:ext cx="7405769" cy="55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5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16</cp:revision>
  <dcterms:created xsi:type="dcterms:W3CDTF">2015-07-14T11:20:10Z</dcterms:created>
  <dcterms:modified xsi:type="dcterms:W3CDTF">2017-08-23T10:58:41Z</dcterms:modified>
</cp:coreProperties>
</file>