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33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19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809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71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630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715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27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645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20"/>
            <a:ext cx="390580" cy="684148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3" y="6472273"/>
            <a:ext cx="3021526" cy="385727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09948" y="5723949"/>
            <a:ext cx="576424" cy="1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28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79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22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4" y="260648"/>
            <a:ext cx="8687375" cy="515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0" y="116632"/>
            <a:ext cx="8682613" cy="50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1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420"/>
            <a:ext cx="8339959" cy="62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2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8" y="0"/>
            <a:ext cx="8166584" cy="61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14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7200800" cy="60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4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81325"/>
            <a:ext cx="8748464" cy="36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4" y="260648"/>
            <a:ext cx="8569203" cy="45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7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170"/>
            <a:ext cx="6908429" cy="61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9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13" y="404664"/>
            <a:ext cx="871822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3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419"/>
            <a:ext cx="8008570" cy="58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3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667359" cy="586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5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5" y="0"/>
            <a:ext cx="8661853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0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3" y="1196752"/>
            <a:ext cx="8676456" cy="321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9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5" y="212513"/>
            <a:ext cx="8734813" cy="407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3585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Schmalz</dc:creator>
  <cp:lastModifiedBy> </cp:lastModifiedBy>
  <cp:revision>11</cp:revision>
  <dcterms:created xsi:type="dcterms:W3CDTF">2013-07-10T16:41:00Z</dcterms:created>
  <dcterms:modified xsi:type="dcterms:W3CDTF">2013-08-02T18:19:34Z</dcterms:modified>
</cp:coreProperties>
</file>