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26"/>
  </p:notesMasterIdLst>
  <p:handoutMasterIdLst>
    <p:handoutMasterId r:id="rId27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90" r:id="rId14"/>
    <p:sldId id="891" r:id="rId15"/>
    <p:sldId id="892" r:id="rId16"/>
    <p:sldId id="893" r:id="rId17"/>
    <p:sldId id="894" r:id="rId18"/>
    <p:sldId id="895" r:id="rId19"/>
    <p:sldId id="896" r:id="rId20"/>
    <p:sldId id="897" r:id="rId21"/>
    <p:sldId id="899" r:id="rId22"/>
    <p:sldId id="900" r:id="rId23"/>
    <p:sldId id="901" r:id="rId24"/>
    <p:sldId id="902" r:id="rId2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>
        <p:scale>
          <a:sx n="70" d="100"/>
          <a:sy n="70" d="100"/>
        </p:scale>
        <p:origin x="1738" y="149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A141077-4471-515F-2D9E-B8C7F46C6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73" y="534439"/>
            <a:ext cx="7980218" cy="26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DC1B5AB-4AB0-00DC-EA68-8FC568F8A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797752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6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5CBD96E-B8E7-BDED-61D1-FB0D69F5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32656"/>
            <a:ext cx="7056784" cy="568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125EA56-05B6-A7A6-18E7-708E1E87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22" y="1011608"/>
            <a:ext cx="7019994" cy="45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1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BE23CA8-6478-15C8-8802-CBDCFCEFE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46" y="1408554"/>
            <a:ext cx="7944520" cy="143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9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EAAB789-A256-95DF-4ABD-C7923F4CB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03" y="887523"/>
            <a:ext cx="7941468" cy="48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99FC952-B626-AF7E-8B10-5C7B01AD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62" y="1438497"/>
            <a:ext cx="7922203" cy="12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6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F55E349-9936-3E55-2E86-9CD9E3196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43" y="871196"/>
            <a:ext cx="7931127" cy="47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11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F14B07B-59A9-CFA1-A5B6-AC1F3F5C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79" y="1450966"/>
            <a:ext cx="7948657" cy="24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45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180BC4B-6B4C-E0AA-0643-3C5ECE6B2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99" y="1471700"/>
            <a:ext cx="7948657" cy="12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2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60174C3-ED75-001F-3029-D395DBA8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14" y="487290"/>
            <a:ext cx="7887383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8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267642D-E5AB-BCB3-57C0-B8507F05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1197552"/>
            <a:ext cx="7967346" cy="12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3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D35F3AC-9E19-A10A-6964-DB98B892F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99" y="1486777"/>
            <a:ext cx="7929571" cy="14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9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3635B04-F492-50B9-FB03-47C45C72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11" y="831458"/>
            <a:ext cx="7975217" cy="48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5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D173661-3899-30F3-66BE-278A827E9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1" y="908720"/>
            <a:ext cx="7917873" cy="39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4438DA9E-CD3A-39A4-62EE-4C9EE880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20" y="1183444"/>
            <a:ext cx="7976436" cy="17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2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D77DDCF-CE63-4C7A-0E6D-F4F157ADA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31" y="1199715"/>
            <a:ext cx="7953924" cy="18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9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538D18B-7B53-989D-A4DA-E53EF4C14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42" y="939134"/>
            <a:ext cx="7952213" cy="41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8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EDB666D-8039-BCF8-B98C-143EE50BA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42" y="1390033"/>
            <a:ext cx="7918940" cy="16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8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26783DF-98A9-969C-383A-92BD59B34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9" y="362129"/>
            <a:ext cx="7938655" cy="541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5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1B8F506-287F-FABD-0BBF-58FF2FE5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60648"/>
            <a:ext cx="3985605" cy="57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33915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16562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21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258</cp:revision>
  <cp:lastPrinted>2025-07-01T13:09:51Z</cp:lastPrinted>
  <dcterms:created xsi:type="dcterms:W3CDTF">2012-08-31T07:41:01Z</dcterms:created>
  <dcterms:modified xsi:type="dcterms:W3CDTF">2025-07-02T11:52:50Z</dcterms:modified>
</cp:coreProperties>
</file>