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76E7F4-E44F-4836-BCF0-1398846DE9A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4571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3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4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5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6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7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4179-DCF7-447B-9DD2-96AC9AC04E6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8E16C-FB89-4F92-9782-B67CB065780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8D29-F45A-4971-8442-8BDFB14A699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14CDA-0837-4721-A5AA-E97EAB754D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AADD-7313-4F9C-8B7B-345EC804EC2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671F-F3F4-415F-B829-2203745DE00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CA19-7D40-457F-8910-6655D153612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A5AA-DBA4-424B-BD99-C9DB9F8777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2225-741B-47DB-897C-E8FA918C1D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B0F48-0064-410D-AFD7-CD5276DBABA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1E45-88AD-4F92-A585-E84FDF866A6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72A47A-9262-4C1B-BDD9-D9919C90327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047" y="1196752"/>
            <a:ext cx="7462441" cy="414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7610936" cy="256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48680"/>
            <a:ext cx="5318609" cy="59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208" y="548680"/>
            <a:ext cx="6615232" cy="581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80728"/>
            <a:ext cx="7259446" cy="473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395" y="717631"/>
            <a:ext cx="5100933" cy="580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48680"/>
            <a:ext cx="5623161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</Words>
  <Application>Microsoft Office PowerPoint</Application>
  <PresentationFormat>Skærmshow (4:3)</PresentationFormat>
  <Paragraphs>7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John Jensen</dc:creator>
  <cp:lastModifiedBy>Rikke Detlevsen</cp:lastModifiedBy>
  <cp:revision>21</cp:revision>
  <dcterms:created xsi:type="dcterms:W3CDTF">2010-03-05T11:28:55Z</dcterms:created>
  <dcterms:modified xsi:type="dcterms:W3CDTF">2016-10-31T08:07:25Z</dcterms:modified>
</cp:coreProperties>
</file>