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67973" cy="6858000"/>
          </a:xfrm>
          <a:prstGeom prst="rect">
            <a:avLst/>
          </a:prstGeom>
        </p:spPr>
      </p:pic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03-07-2018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7939244" cy="267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7835407" cy="5961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7947817" cy="1710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88640"/>
            <a:ext cx="3821011" cy="6041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7822069" cy="5988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7544853" cy="4652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4794602" cy="6001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7960678" cy="2426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7568670" cy="4258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9461" y="1124744"/>
            <a:ext cx="8154539" cy="4229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900662" cy="3352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7141890" cy="601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622017" cy="379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7296216" cy="3682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947817" cy="291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7960678" cy="2542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926383" cy="3185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6328341" cy="6001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18</vt:i4>
      </vt:variant>
    </vt:vector>
  </HeadingPairs>
  <TitlesOfParts>
    <vt:vector size="20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15</cp:revision>
  <dcterms:created xsi:type="dcterms:W3CDTF">2015-07-14T11:20:10Z</dcterms:created>
  <dcterms:modified xsi:type="dcterms:W3CDTF">2018-07-03T07:11:52Z</dcterms:modified>
</cp:coreProperties>
</file>