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6D77-06B0-4E3F-8C51-CE10D95BE875}" type="datetimeFigureOut">
              <a:rPr lang="da-DK" smtClean="0"/>
              <a:t>19-07-2016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7B41-A64B-483D-9341-A433943A4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44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7B41-A64B-483D-9341-A433943A4655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53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BE4D9B-D2D4-46CF-99BD-673977E3DE8D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E645F0-6482-47AC-9A61-466E2C9B508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96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EC518F-B75E-439B-ADC5-05B04396B228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2D0FAB-C082-4015-A50C-B4FDE469549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0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724D9-24DE-4616-98BD-C02D6F8B1DE7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810944-9B5C-4D40-B834-96499771109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9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9908"/>
            <a:ext cx="9144000" cy="2639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45541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52578" cy="66307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0" y="6630762"/>
            <a:ext cx="4126888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  VIRKSOMHEDSØKONOMI A, 3. UDGAVE</a:t>
            </a:r>
          </a:p>
        </p:txBody>
      </p:sp>
    </p:spTree>
    <p:extLst>
      <p:ext uri="{BB962C8B-B14F-4D97-AF65-F5344CB8AC3E}">
        <p14:creationId xmlns:p14="http://schemas.microsoft.com/office/powerpoint/2010/main" val="9598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430A38-03A9-44DB-97C8-019325A6657D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B47A5F-59BC-4E7A-81C8-1DC8DF2B0E9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1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08784E-5FA3-4CCF-A23F-1E1E25886353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6F8B95-6861-45F2-9D15-F6F3E2F7456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8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CCF997-6269-4601-9198-394D9F7C5F6D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DFAC52-7764-4A31-B961-B933FB3FEA0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22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1FA74F-F5F0-42BC-825F-576177FA5203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5DB019-990E-4CB3-864B-8CC2D7A42A1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7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BD3BE3-7D46-4697-90F6-8A84277727EE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15FEB9-68F0-4317-9807-27AC98B47CA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4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D8841-3FAC-4CC8-AAD4-0C667A6C2047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F5CFA-7CAE-4F94-BF07-FF972A1657C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7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720803-1FE9-43C3-9254-1152482A4718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8AC805-841D-4ACA-A8BA-BAE73F163DA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4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539D8B4-FA85-4768-8B8E-96B1166CE6AF}" type="datetime1">
              <a:rPr lang="da-DK"/>
              <a:pPr lvl="0"/>
              <a:t>19-07-2016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96F2612-E7A2-426E-9F19-1ED50562EA98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23" y="2138779"/>
            <a:ext cx="7344801" cy="2310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5" y="939311"/>
            <a:ext cx="7675841" cy="46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63" y="980728"/>
            <a:ext cx="8037365" cy="45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5" y="1832815"/>
            <a:ext cx="8042604" cy="27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1" y="1412776"/>
            <a:ext cx="8063562" cy="37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328553" cy="35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10" y="692696"/>
            <a:ext cx="6687484" cy="50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7" y="1894093"/>
            <a:ext cx="8053084" cy="27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99" y="991896"/>
            <a:ext cx="7356232" cy="46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52" y="1003597"/>
            <a:ext cx="6952792" cy="4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608415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90" y="1124742"/>
            <a:ext cx="7277640" cy="46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42" y="715856"/>
            <a:ext cx="7041863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2" y="692696"/>
            <a:ext cx="7590580" cy="50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20" y="356934"/>
            <a:ext cx="7562001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0" y="1687613"/>
            <a:ext cx="8053084" cy="31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476672"/>
            <a:ext cx="6569833" cy="55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959937" cy="55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4" y="836712"/>
            <a:ext cx="7842075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8" y="794081"/>
            <a:ext cx="7876370" cy="50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49" y="764704"/>
            <a:ext cx="7521991" cy="50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7476740" cy="46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54" y="1052736"/>
            <a:ext cx="7686319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93" y="476672"/>
            <a:ext cx="6421223" cy="56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02" y="332656"/>
            <a:ext cx="7108548" cy="59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50" y="404664"/>
            <a:ext cx="7764912" cy="55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02" y="260648"/>
            <a:ext cx="7595343" cy="59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260648"/>
            <a:ext cx="6968511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4" y="2471791"/>
            <a:ext cx="8058323" cy="16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24597"/>
            <a:ext cx="8094999" cy="21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5" y="1844824"/>
            <a:ext cx="8084520" cy="28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0" y="1807206"/>
            <a:ext cx="8053084" cy="30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1" y="1772816"/>
            <a:ext cx="8047844" cy="30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9" y="1484784"/>
            <a:ext cx="8058323" cy="35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556792"/>
            <a:ext cx="8058323" cy="33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59" y="2124751"/>
            <a:ext cx="8011167" cy="22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4" y="1986719"/>
            <a:ext cx="8074041" cy="25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6" y="1437261"/>
            <a:ext cx="8068802" cy="35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43864"/>
            <a:ext cx="8089760" cy="22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1" y="980728"/>
            <a:ext cx="8026886" cy="47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6041"/>
            <a:ext cx="8063562" cy="32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8058323" cy="44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5" y="1020948"/>
            <a:ext cx="8016407" cy="42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3" y="2475512"/>
            <a:ext cx="8089760" cy="16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</Words>
  <Application>Microsoft Office PowerPoint</Application>
  <PresentationFormat>Skærmshow (4:3)</PresentationFormat>
  <Paragraphs>1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44</vt:i4>
      </vt:variant>
    </vt:vector>
  </HeadingPairs>
  <TitlesOfParts>
    <vt:vector size="4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Gitte Holden</cp:lastModifiedBy>
  <cp:revision>5</cp:revision>
  <dcterms:created xsi:type="dcterms:W3CDTF">2015-07-14T11:20:10Z</dcterms:created>
  <dcterms:modified xsi:type="dcterms:W3CDTF">2016-07-19T07:43:45Z</dcterms:modified>
</cp:coreProperties>
</file>