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954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34963"/>
            <a:ext cx="7519281" cy="39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753" y="908720"/>
            <a:ext cx="7540735" cy="467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10416"/>
            <a:ext cx="7668344" cy="30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602077" cy="36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20588"/>
            <a:ext cx="7515379" cy="42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814" y="1123968"/>
            <a:ext cx="7416666" cy="44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69344"/>
            <a:ext cx="7128792" cy="58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052736"/>
            <a:ext cx="7574947" cy="417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</Words>
  <Application>Microsoft Office PowerPoint</Application>
  <PresentationFormat>Skærmshow (4:3)</PresentationFormat>
  <Paragraphs>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37</cp:revision>
  <dcterms:created xsi:type="dcterms:W3CDTF">2010-03-05T11:28:55Z</dcterms:created>
  <dcterms:modified xsi:type="dcterms:W3CDTF">2016-10-31T08:58:18Z</dcterms:modified>
</cp:coreProperties>
</file>