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47"/>
  </p:notesMasterIdLst>
  <p:handoutMasterIdLst>
    <p:handoutMasterId r:id="rId48"/>
  </p:handoutMasterIdLst>
  <p:sldIdLst>
    <p:sldId id="839" r:id="rId5"/>
    <p:sldId id="968" r:id="rId6"/>
    <p:sldId id="969" r:id="rId7"/>
    <p:sldId id="970" r:id="rId8"/>
    <p:sldId id="971" r:id="rId9"/>
    <p:sldId id="972" r:id="rId10"/>
    <p:sldId id="973" r:id="rId11"/>
    <p:sldId id="974" r:id="rId12"/>
    <p:sldId id="975" r:id="rId13"/>
    <p:sldId id="976" r:id="rId14"/>
    <p:sldId id="985" r:id="rId15"/>
    <p:sldId id="977" r:id="rId16"/>
    <p:sldId id="980" r:id="rId17"/>
    <p:sldId id="981" r:id="rId18"/>
    <p:sldId id="982" r:id="rId19"/>
    <p:sldId id="983" r:id="rId20"/>
    <p:sldId id="984" r:id="rId21"/>
    <p:sldId id="978" r:id="rId22"/>
    <p:sldId id="979" r:id="rId23"/>
    <p:sldId id="986" r:id="rId24"/>
    <p:sldId id="987" r:id="rId25"/>
    <p:sldId id="988" r:id="rId26"/>
    <p:sldId id="989" r:id="rId27"/>
    <p:sldId id="990" r:id="rId28"/>
    <p:sldId id="995" r:id="rId29"/>
    <p:sldId id="996" r:id="rId30"/>
    <p:sldId id="997" r:id="rId31"/>
    <p:sldId id="998" r:id="rId32"/>
    <p:sldId id="991" r:id="rId33"/>
    <p:sldId id="992" r:id="rId34"/>
    <p:sldId id="993" r:id="rId35"/>
    <p:sldId id="994" r:id="rId36"/>
    <p:sldId id="999" r:id="rId37"/>
    <p:sldId id="1000" r:id="rId38"/>
    <p:sldId id="1001" r:id="rId39"/>
    <p:sldId id="1002" r:id="rId40"/>
    <p:sldId id="1003" r:id="rId41"/>
    <p:sldId id="1004" r:id="rId42"/>
    <p:sldId id="1005" r:id="rId43"/>
    <p:sldId id="1006" r:id="rId44"/>
    <p:sldId id="1007" r:id="rId45"/>
    <p:sldId id="1008" r:id="rId4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981EF7D-3A2F-F60A-9B88-F3FB2FF7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91" y="512496"/>
            <a:ext cx="7969164" cy="26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8721E0-AB55-26D9-CF85-33B3A5D3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80" y="534900"/>
            <a:ext cx="7107029" cy="48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3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3DCB52C-C8FD-17CF-1052-E61D19DD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31" y="541829"/>
            <a:ext cx="7108069" cy="47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98A8097-9F69-D123-F56C-E61241C9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78" y="1244380"/>
            <a:ext cx="7558834" cy="24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E7B15CA-9AA9-23CF-6A8B-D2E6942E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60" y="1034685"/>
            <a:ext cx="7114649" cy="34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7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1B927F-165C-9843-403B-E5AE38CB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60" y="404664"/>
            <a:ext cx="7114649" cy="54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7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196086-360E-1080-8E4F-59891A80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32" y="1005659"/>
            <a:ext cx="7118460" cy="37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49FF036-EDB8-0B09-70EC-B4A633DA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60" y="1024691"/>
            <a:ext cx="7151713" cy="41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795FC1-710C-7FFD-E1E8-9EA16890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20" y="1042023"/>
            <a:ext cx="7105298" cy="38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E79EF0-F896-25A2-E880-B4FB06D0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9" y="1265832"/>
            <a:ext cx="7533758" cy="29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B13D5A2-6BE2-EF14-FB20-F78A92BD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00" y="1028522"/>
            <a:ext cx="7103218" cy="37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D3D88C7-879A-7761-9F0B-BCDC0F54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09" y="1061095"/>
            <a:ext cx="7539636" cy="36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2996DFF-CE8B-9440-9B39-90098EC0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91" y="1003570"/>
            <a:ext cx="7123310" cy="40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9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1BC7CEC-466B-6581-96E9-A04B09C5C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69" y="1264190"/>
            <a:ext cx="7523686" cy="8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074A44-D05E-91EB-E5FD-DEB354C8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89" y="1438979"/>
            <a:ext cx="7127811" cy="10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79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AC571A4-DF11-681F-ECC1-3E276940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69" y="1275261"/>
            <a:ext cx="7544467" cy="11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9A68CCD-89F8-8D4C-45F5-6A6C028EB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72" y="1025762"/>
            <a:ext cx="7112919" cy="34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63EAC6A-607E-105C-2E90-5906AAB5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49" y="1261380"/>
            <a:ext cx="7557575" cy="17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2597918-12D2-BEA3-D6DC-530B7F50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8" y="1279022"/>
            <a:ext cx="7546389" cy="23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7AB8D7-BE4E-C61C-AA4B-94F84AB7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68" y="757637"/>
            <a:ext cx="7139242" cy="43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3FF4058-F592-4B8C-9971-D1135857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59" y="749008"/>
            <a:ext cx="7160024" cy="37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5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BD80228-C417-90FC-8AEC-B3D030B2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1" y="1282183"/>
            <a:ext cx="7517104" cy="12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3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F34913C-BE27-ECB6-EADE-74698515C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9" y="1260020"/>
            <a:ext cx="7557578" cy="11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8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809BD85-3F15-6B01-2484-2A83B846D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1" y="1291164"/>
            <a:ext cx="7501558" cy="18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489500-216A-6D56-0A0A-5EED0491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69" y="1265433"/>
            <a:ext cx="7166604" cy="23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48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922F8BA-E5D1-AEA7-DDAC-116EC131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9" y="1266560"/>
            <a:ext cx="7558668" cy="21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3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91659C5-AA30-D66B-C08C-9925AA68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69" y="980728"/>
            <a:ext cx="7185835" cy="40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7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F0D1E64-DF0B-CD49-A6E0-D197DB89B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09" y="956918"/>
            <a:ext cx="7144782" cy="38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9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7478751-98B7-99BC-6D15-448768C3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99" y="1116768"/>
            <a:ext cx="7154483" cy="27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7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500129-66D2-C279-121B-1DBFAFD8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9" y="1292904"/>
            <a:ext cx="7566762" cy="1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F97BCB-C6EA-14B4-87B1-58F63306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41" y="382136"/>
            <a:ext cx="7180806" cy="52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2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224C71-5731-005F-90A7-76C7BD582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69" y="1125180"/>
            <a:ext cx="7130931" cy="32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E59B9D-8372-55F2-26BE-4FA9337C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7" y="1131810"/>
            <a:ext cx="7120190" cy="22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E637BCC-0871-E0E7-1D7E-8B42DED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98" y="1077766"/>
            <a:ext cx="7573929" cy="26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1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3ECB426-43E7-886A-1136-46E7AF47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39" y="1284603"/>
            <a:ext cx="7561670" cy="14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8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559DF3-84BE-1591-736F-0738439D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18" y="1309194"/>
            <a:ext cx="7488243" cy="13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4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76C1EF-ACCC-7F26-42A3-C2D28B237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08" y="1146341"/>
            <a:ext cx="7158984" cy="25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D9AD329-CBFC-4876-9F1D-38C94E92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3" y="212071"/>
            <a:ext cx="6515665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1C6FA8-1E84-CB7A-503D-F8370EDDB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19" y="1253449"/>
            <a:ext cx="7576281" cy="11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1426EFE-396E-EE9C-5382-4DDE5E645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39" y="771859"/>
            <a:ext cx="7444388" cy="40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6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25A9B73-B7C4-F8F2-0F6A-EF774431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47" y="541459"/>
            <a:ext cx="6566753" cy="49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1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DF24276-1E12-E044-1C37-C9FB1D9B1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63820"/>
            <a:ext cx="7546132" cy="14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8407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16752</TotalTime>
  <Words>0</Words>
  <Application>Microsoft Office PowerPoint</Application>
  <PresentationFormat>Skærmshow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42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260</cp:revision>
  <cp:lastPrinted>2026-06-02T08:44:24Z</cp:lastPrinted>
  <dcterms:created xsi:type="dcterms:W3CDTF">2012-08-31T07:41:01Z</dcterms:created>
  <dcterms:modified xsi:type="dcterms:W3CDTF">2026-06-02T11:25:23Z</dcterms:modified>
</cp:coreProperties>
</file>