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20"/>
            <a:ext cx="390580" cy="684148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63" y="6472273"/>
            <a:ext cx="3021526" cy="385727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09948" y="5723949"/>
            <a:ext cx="576424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8676456" cy="364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1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983"/>
            <a:ext cx="7848872" cy="616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7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72" y="-1"/>
            <a:ext cx="7816583" cy="627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9618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2013-08-02T15:24:47Z</dcterms:modified>
</cp:coreProperties>
</file>