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67973" cy="6858000"/>
          </a:xfrm>
          <a:prstGeom prst="rect">
            <a:avLst/>
          </a:prstGeom>
        </p:spPr>
      </p:pic>
      <p:pic>
        <p:nvPicPr>
          <p:cNvPr id="1029" name="Picture 5" descr="K:\6 Trojka\Nye udgaver 2017\PowerPoints - Trojka.dk 2017\Diasmaster\2017-07-19_1906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6276724"/>
            <a:ext cx="9164979" cy="59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7952104" cy="27264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7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7977825" cy="34723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7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908720"/>
            <a:ext cx="7581530" cy="46578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7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620688"/>
            <a:ext cx="7853507" cy="5127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7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7977825" cy="29193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7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908720"/>
            <a:ext cx="8032125" cy="46788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7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836712"/>
            <a:ext cx="7827785" cy="46631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15</cp:revision>
  <dcterms:created xsi:type="dcterms:W3CDTF">2015-07-14T11:20:10Z</dcterms:created>
  <dcterms:modified xsi:type="dcterms:W3CDTF">2018-07-07T10:47:46Z</dcterms:modified>
</cp:coreProperties>
</file>