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7536D4-6743-4F2C-8171-C47797DF7DC5}" type="datetime1">
              <a:rPr lang="da-DK"/>
              <a:pPr lvl="0"/>
              <a:t>16-06-2016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B1EE32-059C-43FD-8171-03CDCBE1196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74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319870-0813-433A-9EB3-BC5DF3B3D1A0}" type="datetime1">
              <a:rPr lang="da-DK"/>
              <a:pPr lvl="0"/>
              <a:t>16-06-2016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6A8966-A24D-471B-ADAB-8BCDE193A92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617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585B94-73B2-4AA4-BAE0-53534DC20F35}" type="datetime1">
              <a:rPr lang="da-DK"/>
              <a:pPr lvl="0"/>
              <a:t>16-06-2016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BB3EDD-266F-49FE-B8F7-54B3902F83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332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58262" y="6624000"/>
            <a:ext cx="8185738" cy="234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3"/>
          <a:stretch/>
        </p:blipFill>
        <p:spPr>
          <a:xfrm>
            <a:off x="0" y="-1"/>
            <a:ext cx="958262" cy="6857999"/>
          </a:xfrm>
          <a:prstGeom prst="rect">
            <a:avLst/>
          </a:prstGeom>
        </p:spPr>
      </p:pic>
      <p:sp>
        <p:nvSpPr>
          <p:cNvPr id="6" name="Tekstboks 6"/>
          <p:cNvSpPr txBox="1"/>
          <p:nvPr/>
        </p:nvSpPr>
        <p:spPr>
          <a:xfrm>
            <a:off x="0" y="6624000"/>
            <a:ext cx="4099511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</a:t>
            </a:r>
            <a:r>
              <a:rPr lang="da-DK" sz="9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A, bind 2 - 3</a:t>
            </a:r>
            <a:r>
              <a:rPr lang="da-DK" sz="9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. UDGAVE</a:t>
            </a:r>
          </a:p>
        </p:txBody>
      </p:sp>
    </p:spTree>
    <p:extLst>
      <p:ext uri="{BB962C8B-B14F-4D97-AF65-F5344CB8AC3E}">
        <p14:creationId xmlns:p14="http://schemas.microsoft.com/office/powerpoint/2010/main" val="248526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BED406-F592-4B0E-A6F6-48BA6F4AC4FE}" type="datetime1">
              <a:rPr lang="da-DK"/>
              <a:pPr lvl="0"/>
              <a:t>16-06-2016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0C0A31-A6DC-4F25-9871-A07B8FB46E3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91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1FA0E-2751-4EA2-BAFE-DC2E7008C4B0}" type="datetime1">
              <a:rPr lang="da-DK"/>
              <a:pPr lvl="0"/>
              <a:t>16-06-2016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66031-E334-4FF7-BAE6-8AB226A160E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716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684089-A613-4FBE-BB52-D2E9161D50C4}" type="datetime1">
              <a:rPr lang="da-DK"/>
              <a:pPr lvl="0"/>
              <a:t>16-06-2016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02587B-9CDA-4770-987B-3ED06F2E68F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84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F3CC7A-F921-469C-B7F7-5E979CC5B881}" type="datetime1">
              <a:rPr lang="da-DK"/>
              <a:pPr lvl="0"/>
              <a:t>16-06-2016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0E72C4-3B2B-4116-BAB6-DF92654CF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470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1EBDCE-3120-43EF-9B1D-4F82310BAB58}" type="datetime1">
              <a:rPr lang="da-DK"/>
              <a:pPr lvl="0"/>
              <a:t>16-06-2016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A5E9D2-6FBE-431A-9310-4E5DEECE5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179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AA113B-6976-46D0-9777-C92FB737A157}" type="datetime1">
              <a:rPr lang="da-DK"/>
              <a:pPr lvl="0"/>
              <a:t>16-06-2016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05A8D0-8F28-4A12-8C4C-9315FE9467C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411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C4245E-217C-4D68-97B6-5D3D41F8ACA1}" type="datetime1">
              <a:rPr lang="da-DK"/>
              <a:pPr lvl="0"/>
              <a:t>16-06-2016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017D4F-8CA7-4413-9D95-46A7D6E2653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354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35ED7A8-B8B4-4F79-9A2A-B300D2501C15}" type="datetime1">
              <a:rPr lang="da-DK"/>
              <a:pPr lvl="0"/>
              <a:t>16-06-2016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9C31475-E06B-471D-900C-92785DF99E8C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33" y="2021303"/>
            <a:ext cx="7964012" cy="24520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91" y="1481046"/>
            <a:ext cx="7964012" cy="359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40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dsholder til indhold 2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16832"/>
            <a:ext cx="7974491" cy="2761207"/>
          </a:xfrm>
        </p:spPr>
      </p:pic>
    </p:spTree>
    <p:extLst>
      <p:ext uri="{BB962C8B-B14F-4D97-AF65-F5344CB8AC3E}">
        <p14:creationId xmlns:p14="http://schemas.microsoft.com/office/powerpoint/2010/main" val="280789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dsholder til indhold 2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7953533" cy="4076317"/>
          </a:xfrm>
        </p:spPr>
      </p:pic>
    </p:spTree>
    <p:extLst>
      <p:ext uri="{BB962C8B-B14F-4D97-AF65-F5344CB8AC3E}">
        <p14:creationId xmlns:p14="http://schemas.microsoft.com/office/powerpoint/2010/main" val="220674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92696"/>
            <a:ext cx="6245462" cy="492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8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047" y="548680"/>
            <a:ext cx="6235936" cy="539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84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736348"/>
            <a:ext cx="6329294" cy="493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600" y="584078"/>
            <a:ext cx="6424557" cy="536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20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6</cp:revision>
  <dcterms:created xsi:type="dcterms:W3CDTF">2015-07-14T11:20:10Z</dcterms:created>
  <dcterms:modified xsi:type="dcterms:W3CDTF">2016-06-16T09:38:06Z</dcterms:modified>
</cp:coreProperties>
</file>