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58" r:id="rId7"/>
    <p:sldId id="265" r:id="rId8"/>
    <p:sldId id="266" r:id="rId9"/>
    <p:sldId id="259" r:id="rId10"/>
    <p:sldId id="260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26-07-2012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776173" cy="57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748464" cy="46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748464" cy="43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6" y="1340768"/>
            <a:ext cx="8748464" cy="25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3"/>
            <a:ext cx="8748464" cy="38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3" y="-2"/>
            <a:ext cx="7373191" cy="64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748464" cy="40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748464" cy="31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9136"/>
            <a:ext cx="8748464" cy="43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5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32576"/>
            <a:ext cx="1325761" cy="4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96752"/>
            <a:ext cx="8748463" cy="37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10</cp:revision>
  <dcterms:created xsi:type="dcterms:W3CDTF">2012-07-25T12:14:28Z</dcterms:created>
  <dcterms:modified xsi:type="dcterms:W3CDTF">2012-07-26T10:15:20Z</dcterms:modified>
</cp:coreProperties>
</file>