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3EBEFFB-30AF-4E92-BCF5-604680A67D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9183F2D-6EC0-4272-BCC2-AB3B95166A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1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DA93CA-FA7A-4170-9F1D-2A9B09621E48}" type="slidenum">
              <a:t>3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656F71-F6A0-47AF-B6F9-ACEC57E4355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032FAE-260E-4F3C-B574-531B15DFD75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6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A885A5-8731-4510-8268-42B4061A3AF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498E30-0080-47A6-8D1C-5A18276FA65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575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1206F0-653D-4DF9-AC74-FC26E561384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50DFE0-AB98-4021-9835-4D7696588F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901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179446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2D44DD-0DCD-4F5A-A8C4-2F68B26E814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36F60D-B9DA-4E50-956E-95DAE7299E5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23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A51E6-283F-4479-8566-112716BD076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4D64E5-8983-4DCC-9C7D-A97888133C6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252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03CB4-BA7D-4C74-A03A-629C38C69D9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F94FD4-B931-4683-83D4-8645C406668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344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CA845F-555F-4443-837F-1FF36A3B2D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FB262D-BAFC-4219-8972-F0F3292BB07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345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4FE0B8-7700-4480-976B-9E02B92EB2C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88F2F-9C40-499D-9297-5DFB432E15C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53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B48689-0830-4F0E-9F35-9A71FEA234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E5E13E-EE9C-4D3D-B413-1A6FCD7A09F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64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56A570-1856-4867-85DA-95BA1202BBB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FE378F-EC62-4D57-A98E-2244EE6FDAD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8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310ACFE-E767-4085-8FE8-BF297772A20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8B68D60-8EC8-46A0-B0E9-F2BCFE31623B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043793"/>
            <a:ext cx="7948293" cy="2410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02" y="1844820"/>
            <a:ext cx="7240008" cy="3024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146" y="1268757"/>
            <a:ext cx="7948293" cy="404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280" y="1268757"/>
            <a:ext cx="7206669" cy="3929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69" y="2040922"/>
            <a:ext cx="7230480" cy="2419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31" y="724607"/>
            <a:ext cx="7272396" cy="491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894" y="2060847"/>
            <a:ext cx="7192377" cy="240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096630"/>
            <a:ext cx="7244772" cy="4272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1412775"/>
            <a:ext cx="7201905" cy="3905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946" y="1113867"/>
            <a:ext cx="7020909" cy="4477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</Words>
  <Application>Microsoft Office PowerPoint</Application>
  <PresentationFormat>Skærmshow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</cp:revision>
  <dcterms:created xsi:type="dcterms:W3CDTF">2015-07-14T11:20:10Z</dcterms:created>
  <dcterms:modified xsi:type="dcterms:W3CDTF">2015-08-21T09:21:43Z</dcterms:modified>
</cp:coreProperties>
</file>