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10"/>
  </p:notesMasterIdLst>
  <p:handoutMasterIdLst>
    <p:handoutMasterId r:id="rId11"/>
  </p:handoutMasterIdLst>
  <p:sldIdLst>
    <p:sldId id="839" r:id="rId5"/>
    <p:sldId id="885" r:id="rId6"/>
    <p:sldId id="887" r:id="rId7"/>
    <p:sldId id="890" r:id="rId8"/>
    <p:sldId id="893" r:id="rId9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8CB19E-B102-1752-56FC-F0993AE44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47" y="522887"/>
            <a:ext cx="7923789" cy="258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4E41241A-E017-5010-5A09-71AF7305B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34" y="1222558"/>
            <a:ext cx="7935511" cy="26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0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D2BCC5BF-8781-CFFC-BCAE-ED7FF7397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52" y="1237118"/>
            <a:ext cx="7958742" cy="226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60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C0D623EB-7AFA-01F4-AB5E-6221BFAE1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503" y="1253080"/>
            <a:ext cx="7874206" cy="155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9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7249B93-EC62-9D7F-5038-D942070F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85" y="1226748"/>
            <a:ext cx="7881452" cy="176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61024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16547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5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257</cp:revision>
  <cp:lastPrinted>2025-07-01T13:09:51Z</cp:lastPrinted>
  <dcterms:created xsi:type="dcterms:W3CDTF">2012-08-31T07:41:01Z</dcterms:created>
  <dcterms:modified xsi:type="dcterms:W3CDTF">2025-08-27T12:17:11Z</dcterms:modified>
</cp:coreProperties>
</file>