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32"/>
  </p:notesMasterIdLst>
  <p:handoutMasterIdLst>
    <p:handoutMasterId r:id="rId33"/>
  </p:handoutMasterIdLst>
  <p:sldIdLst>
    <p:sldId id="839" r:id="rId5"/>
    <p:sldId id="1174" r:id="rId6"/>
    <p:sldId id="1175" r:id="rId7"/>
    <p:sldId id="1176" r:id="rId8"/>
    <p:sldId id="1177" r:id="rId9"/>
    <p:sldId id="1178" r:id="rId10"/>
    <p:sldId id="1179" r:id="rId11"/>
    <p:sldId id="1180" r:id="rId12"/>
    <p:sldId id="1181" r:id="rId13"/>
    <p:sldId id="1182" r:id="rId14"/>
    <p:sldId id="1183" r:id="rId15"/>
    <p:sldId id="1184" r:id="rId16"/>
    <p:sldId id="1185" r:id="rId17"/>
    <p:sldId id="1186" r:id="rId18"/>
    <p:sldId id="1187" r:id="rId19"/>
    <p:sldId id="1188" r:id="rId20"/>
    <p:sldId id="1189" r:id="rId21"/>
    <p:sldId id="1190" r:id="rId22"/>
    <p:sldId id="1191" r:id="rId23"/>
    <p:sldId id="1192" r:id="rId24"/>
    <p:sldId id="1193" r:id="rId25"/>
    <p:sldId id="1194" r:id="rId26"/>
    <p:sldId id="1195" r:id="rId27"/>
    <p:sldId id="1196" r:id="rId28"/>
    <p:sldId id="1197" r:id="rId29"/>
    <p:sldId id="1198" r:id="rId30"/>
    <p:sldId id="1199" r:id="rId3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D63A940-5A81-C4C5-FC22-C5492C940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91" y="503146"/>
            <a:ext cx="7844474" cy="26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D9993C-2586-329F-A122-83F729A83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68" y="1283224"/>
            <a:ext cx="7548278" cy="12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9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934387-BB1D-D92B-1F8F-BB90DC77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73" y="620688"/>
            <a:ext cx="7508463" cy="48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085D47A-2992-4E14-81A4-CEFF4EDA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10" y="1276281"/>
            <a:ext cx="7515502" cy="15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5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B81243D-2FEC-54AC-B34C-F9CF663C9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40" y="197869"/>
            <a:ext cx="6515665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9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A64D864-D84D-15CF-DA09-C36ADD78F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39" y="1292913"/>
            <a:ext cx="7538393" cy="14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9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B3FA978-5096-E52B-FEF3-EF190CAE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42" y="1425891"/>
            <a:ext cx="7523685" cy="11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077F2CB-6433-2918-0B0C-AAE5C204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64" y="622887"/>
            <a:ext cx="7508463" cy="49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4612EB0-3386-3357-2D8A-5E839E903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33" y="1514947"/>
            <a:ext cx="7513294" cy="11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6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BBDFA9F-A46F-607A-60DB-2661E0F7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83" y="1522914"/>
            <a:ext cx="7478944" cy="11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9167B6C-A2E4-AC4D-1E5B-267D55C9F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37" y="1532265"/>
            <a:ext cx="7425318" cy="11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5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ED77E05-83E2-B656-DA4E-5C7DB261C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653" y="692555"/>
            <a:ext cx="7542756" cy="46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DE3812B-B4E2-45B3-8DCB-56F07DC1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82" y="794598"/>
            <a:ext cx="7507774" cy="37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6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F80C79-DD67-645B-684C-9079BA7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27" y="1523594"/>
            <a:ext cx="7418737" cy="13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7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768B093-1304-6C7B-8E77-27EBED35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87" y="1517023"/>
            <a:ext cx="7454758" cy="11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6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B0BDE7A-90DE-0FEF-2988-F6DBD63C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85" y="1517024"/>
            <a:ext cx="7474291" cy="11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6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0E6890D-3016-5713-E7E7-64923B3A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86" y="1499351"/>
            <a:ext cx="7483746" cy="13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82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9A0123-96C5-4E42-C090-5C339E3E3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21" y="905276"/>
            <a:ext cx="7490373" cy="31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40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997FA74-B02A-7627-5D37-227E67DA5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41" y="178818"/>
            <a:ext cx="6561389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4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A40A428-3562-80BA-8B01-ACF38D3B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60" y="919451"/>
            <a:ext cx="7488191" cy="378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BD5D935-D2E6-E364-8608-C58A6F3C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51360"/>
            <a:ext cx="7563495" cy="12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FA1D0483-E8D9-842B-13A8-4BD918F8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01" y="1104758"/>
            <a:ext cx="7520935" cy="31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5AD9A8-B4DF-5DF9-8BCD-9313AFD4E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55" y="267446"/>
            <a:ext cx="6656409" cy="57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8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50C4F0-ACAD-5C1B-1716-33803B1C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33" y="699811"/>
            <a:ext cx="7499112" cy="46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FD2DEBF-2C0B-1F51-3D57-EA2C179FC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78" y="1276302"/>
            <a:ext cx="7526907" cy="1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0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A37B933-8568-4757-B20F-8DADBAA17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11" y="816829"/>
            <a:ext cx="7506734" cy="41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AE19BDF-A5BB-1D0A-61EF-A75D5EF32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79" y="1263801"/>
            <a:ext cx="7551455" cy="18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1418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16919</TotalTime>
  <Words>0</Words>
  <Application>Microsoft Office PowerPoint</Application>
  <PresentationFormat>Skærmshow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27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277</cp:revision>
  <cp:lastPrinted>2026-06-02T08:44:24Z</cp:lastPrinted>
  <dcterms:created xsi:type="dcterms:W3CDTF">2012-08-31T07:41:01Z</dcterms:created>
  <dcterms:modified xsi:type="dcterms:W3CDTF">2026-06-02T19:12:08Z</dcterms:modified>
</cp:coreProperties>
</file>